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44" r:id="rId1"/>
    <p:sldMasterId id="2147483845" r:id="rId2"/>
    <p:sldMasterId id="2147483846" r:id="rId3"/>
    <p:sldMasterId id="2147483847" r:id="rId4"/>
  </p:sldMasterIdLst>
  <p:notesMasterIdLst>
    <p:notesMasterId r:id="rId5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30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3" r:id="rId51"/>
    <p:sldId id="304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7"/>
    <p:restoredTop sz="86104"/>
  </p:normalViewPr>
  <p:slideViewPr>
    <p:cSldViewPr snapToGrid="0">
      <p:cViewPr varScale="1">
        <p:scale>
          <a:sx n="98" d="100"/>
          <a:sy n="98" d="100"/>
        </p:scale>
        <p:origin x="1746" y="9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/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슬라이드를 이동하려면 클릭하십시오.</a:t>
            </a: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/>
            </a:pPr>
            <a:r>
              <a:rPr lang="en-US" sz="2000" b="0" strike="noStrike" spc="-1">
                <a:latin typeface="굴림"/>
              </a:rPr>
              <a:t>메모 서식을 편집하려면 클릭하십시오.</a:t>
            </a:r>
          </a:p>
        </p:txBody>
      </p:sp>
      <p:sp>
        <p:nvSpPr>
          <p:cNvPr id="2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/>
            </a:pPr>
            <a:r>
              <a:rPr lang="en-US" sz="1400" b="0" strike="noStrike" spc="-1">
                <a:latin typeface="바탕"/>
              </a:rPr>
              <a:t>&lt;머리글&gt;</a:t>
            </a:r>
          </a:p>
        </p:txBody>
      </p:sp>
      <p:sp>
        <p:nvSpPr>
          <p:cNvPr id="26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defRPr/>
            </a:pPr>
            <a:r>
              <a:rPr lang="en-US" sz="1400" b="0" strike="noStrike" spc="-1">
                <a:latin typeface="바탕"/>
              </a:rPr>
              <a:t>&lt;날짜/시간&gt;</a:t>
            </a:r>
          </a:p>
        </p:txBody>
      </p:sp>
      <p:sp>
        <p:nvSpPr>
          <p:cNvPr id="26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26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>
              <a:defRPr/>
            </a:pPr>
            <a:fld id="{ED05F2CF-9A91-48D1-8B3B-83919F23E61F}" type="slidenum">
              <a:rPr lang="en-US" sz="1400" b="0" strike="noStrike" spc="-1">
                <a:latin typeface="바탕"/>
              </a:rPr>
              <a:pPr algn="r">
                <a:defRPr/>
              </a:p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안녕하십니까 발표를 맡게 된 </a:t>
            </a:r>
            <a:r>
              <a:rPr lang="en-US" altLang="ko-KR"/>
              <a:t>OOO</a:t>
            </a:r>
            <a:r>
              <a:rPr lang="ko-KR" altLang="en-US"/>
              <a:t>입니다</a:t>
            </a:r>
            <a:r>
              <a:rPr lang="en-US" altLang="ko-KR"/>
              <a:t>. </a:t>
            </a:r>
          </a:p>
          <a:p>
            <a:pPr lvl="0">
              <a:defRPr/>
            </a:pPr>
            <a:r>
              <a:rPr lang="ko-KR" altLang="en-US"/>
              <a:t>저희 조는 </a:t>
            </a:r>
            <a:r>
              <a:rPr lang="en-US" altLang="ko-KR"/>
              <a:t>JS.Inc Office</a:t>
            </a:r>
            <a:r>
              <a:rPr lang="ko-KR" altLang="en-US"/>
              <a:t>라는 사내</a:t>
            </a:r>
            <a:r>
              <a:rPr lang="en-US" altLang="ko-KR"/>
              <a:t> </a:t>
            </a:r>
            <a:r>
              <a:rPr lang="ko-KR" altLang="en-US"/>
              <a:t>인트라넷 웹 사이트를 만들었습니다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목차로 넘어가겠습니다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클릭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>
              <a:defRPr/>
            </a:pPr>
            <a:fld id="{ED05F2CF-9A91-48D1-8B3B-83919F23E61F}" type="slidenum">
              <a:rPr lang="en-US" sz="1400" b="0" strike="noStrike" spc="-1">
                <a:latin typeface="바탕"/>
              </a:rPr>
              <a:pPr algn="r">
                <a:defRPr/>
              </a:pPr>
              <a:t>1</a:t>
            </a:fld>
            <a:endParaRPr lang="en-US" sz="14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두번째로 기능 소개입니다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기본적인 기능과 사원으로 로그인했을 때</a:t>
            </a:r>
            <a:r>
              <a:rPr lang="en-US" altLang="ko-KR"/>
              <a:t>, </a:t>
            </a:r>
            <a:r>
              <a:rPr lang="ko-KR" altLang="en-US"/>
              <a:t>관리자로 로그인했을 때를 알아보겠습니다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클릭</a:t>
            </a:r>
            <a:r>
              <a:rPr lang="en-US" altLang="ko-KR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>
              <a:defRPr/>
            </a:pPr>
            <a:fld id="{ED05F2CF-9A91-48D1-8B3B-83919F23E61F}" type="slidenum">
              <a:rPr lang="en-US" sz="1400" b="0" strike="noStrike" spc="-1">
                <a:latin typeface="바탕"/>
              </a:rPr>
              <a:pPr algn="r">
                <a:defRPr/>
              </a:pPr>
              <a:t>10</a:t>
            </a:fld>
            <a:endParaRPr lang="en-US" sz="14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프로젝트를 실행시키면 제일 첫 페이지인 로그인 화면입니다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기능은 기능도에서 봤듯이 </a:t>
            </a:r>
            <a:r>
              <a:rPr lang="en-US" altLang="ko-KR" sz="2000" b="0" strike="noStrike" spc="-1">
                <a:latin typeface="굴림"/>
              </a:rPr>
              <a:t>4</a:t>
            </a:r>
            <a:r>
              <a:rPr lang="ko-KR" altLang="en-US" sz="2000" b="0" strike="noStrike" spc="-1">
                <a:latin typeface="굴림"/>
              </a:rPr>
              <a:t>가지입니다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</p:txBody>
      </p:sp>
      <p:sp>
        <p:nvSpPr>
          <p:cNvPr id="4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45A6D8C9-C047-417D-83BD-12E1E328DC2C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11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2000" b="0" strike="noStrike" spc="-1">
                <a:latin typeface="굴림"/>
              </a:rPr>
              <a:t>첫번째로 회원가입부터 알아보겠습니다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b="0" strike="noStrike" spc="-1">
                <a:latin typeface="굴림"/>
              </a:rPr>
              <a:t>~~~~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</p:txBody>
      </p:sp>
      <p:sp>
        <p:nvSpPr>
          <p:cNvPr id="5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EC72397A-8DFA-4AA2-B175-8642AC13B8F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12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기본기능 두번째 비밀번호찾기입니다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~~~~~~~~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5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19FE3983-DDFD-420D-A21F-5402A42FD27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13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JS.Inc</a:t>
            </a:r>
            <a:r>
              <a:rPr lang="ko-KR" altLang="en-US" sz="2000" b="0" strike="noStrike" spc="-1">
                <a:latin typeface="굴림"/>
              </a:rPr>
              <a:t> </a:t>
            </a:r>
            <a:r>
              <a:rPr lang="en-US" altLang="ko-KR" sz="2000" b="0" strike="noStrike" spc="-1">
                <a:latin typeface="굴림"/>
              </a:rPr>
              <a:t>Office</a:t>
            </a:r>
            <a:r>
              <a:rPr lang="ko-KR" altLang="en-US" sz="2000" b="0" strike="noStrike" spc="-1">
                <a:latin typeface="굴림"/>
              </a:rPr>
              <a:t>의 메인 화면입니다</a:t>
            </a:r>
            <a:r>
              <a:rPr lang="en-US" altLang="ko-KR" sz="2000" b="0" strike="noStrike" spc="-1">
                <a:latin typeface="굴림"/>
              </a:rPr>
              <a:t>. 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227C1BCE-1388-4A62-A9C7-487E536210A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14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메인화면에서 오른쪽 위에 보면 화면잠금을 할 수 있는 </a:t>
            </a:r>
            <a:r>
              <a:rPr lang="en-US" altLang="ko-KR" sz="2000" b="0" strike="noStrike" spc="-1">
                <a:latin typeface="굴림"/>
              </a:rPr>
              <a:t>Lock Screen </a:t>
            </a:r>
            <a:r>
              <a:rPr lang="ko-KR" altLang="en-US" sz="2000" b="0" strike="noStrike" spc="-1">
                <a:latin typeface="굴림"/>
              </a:rPr>
              <a:t>기능이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저것을 클릭하게되면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화면이 잠겨 잠시 자리를 비우거나 할때 다른사람이 내화면을 보지 못하도록 잠금해놓을 수있고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자물쇠 버튼을 누르면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비밀번호 입력란이 나오고</a:t>
            </a:r>
            <a:r>
              <a:rPr lang="en-US" altLang="ko-KR" sz="2000" b="0" strike="noStrike" spc="-1">
                <a:latin typeface="굴림"/>
              </a:rPr>
              <a:t> </a:t>
            </a:r>
            <a:r>
              <a:rPr lang="ko-KR" altLang="en-US" sz="2000" b="0" strike="noStrike" spc="-1">
                <a:latin typeface="굴림"/>
              </a:rPr>
              <a:t>입력하면 잠금화면이 풀립니다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endParaRPr lang="en-US" altLang="ko-KR" sz="2000" b="0" strike="noStrike" spc="-1">
              <a:latin typeface="굴림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227C1BCE-1388-4A62-A9C7-487E536210A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15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다음은 날씨기능입니다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날씨는 </a:t>
            </a:r>
            <a:r>
              <a:rPr lang="en-US" altLang="ko-KR" sz="2000" b="0" strike="noStrike" spc="-1">
                <a:latin typeface="굴림"/>
              </a:rPr>
              <a:t>~~~~~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~~~~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endParaRPr lang="en-US" sz="2000" b="0" strike="noStrike" spc="-1">
              <a:latin typeface="굴림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227C1BCE-1388-4A62-A9C7-487E536210A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16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다음은 참여하지않은 설문 기능입니다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 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여기를 보면 최대 </a:t>
            </a:r>
            <a:r>
              <a:rPr lang="en-US" altLang="ko-KR" sz="2000" b="0" strike="noStrike" spc="-1">
                <a:latin typeface="굴림"/>
              </a:rPr>
              <a:t>2</a:t>
            </a:r>
            <a:r>
              <a:rPr lang="ko-KR" altLang="en-US" sz="2000" b="0" strike="noStrike" spc="-1">
                <a:latin typeface="굴림"/>
              </a:rPr>
              <a:t>개까지 본인이 참여하지 않은 설문이 보여지고 오른쪽위에 설문하러가기 버튼을 누르면 이렇게 설문목록으로 들어가게 됩니다</a:t>
            </a:r>
            <a:r>
              <a:rPr lang="en-US" altLang="ko-KR" sz="2000" b="0" strike="noStrike" spc="-1">
                <a:latin typeface="굴림"/>
              </a:rPr>
              <a:t>. </a:t>
            </a:r>
            <a:r>
              <a:rPr lang="ko-KR" altLang="en-US" sz="2000" b="0" strike="noStrike" spc="-1">
                <a:latin typeface="굴림"/>
              </a:rPr>
              <a:t>설문의 자세한 기능은 뒤에가서 설명하겠습니다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endParaRPr lang="en-US" altLang="ko-KR" sz="2000" b="0" strike="noStrike" spc="-1">
              <a:latin typeface="굴림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227C1BCE-1388-4A62-A9C7-487E536210A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17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다음은 읽지않은 메시지를 볼수있는 기능입니다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최대 </a:t>
            </a:r>
            <a:r>
              <a:rPr lang="en-US" altLang="ko-KR" sz="2000" b="0" strike="noStrike" spc="-1">
                <a:latin typeface="굴림"/>
              </a:rPr>
              <a:t>4</a:t>
            </a:r>
            <a:r>
              <a:rPr lang="ko-KR" altLang="en-US" sz="2000" b="0" strike="noStrike" spc="-1">
                <a:latin typeface="굴림"/>
              </a:rPr>
              <a:t>개까지 읽지않은 메시지를 보여줍니다</a:t>
            </a:r>
            <a:r>
              <a:rPr lang="en-US" altLang="ko-KR" sz="2000" b="0" strike="noStrike" spc="-1">
                <a:latin typeface="굴림"/>
              </a:rPr>
              <a:t>. </a:t>
            </a:r>
            <a:r>
              <a:rPr lang="ko-KR" altLang="en-US" sz="2000" b="0" strike="noStrike" spc="-1">
                <a:latin typeface="굴림"/>
              </a:rPr>
              <a:t>보이는 부분에 이름을 클릭하면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쪽지를 읽을 수 있고</a:t>
            </a:r>
            <a:r>
              <a:rPr lang="en-US" altLang="ko-KR" sz="2000" b="0" strike="noStrike" spc="-1">
                <a:latin typeface="굴림"/>
              </a:rPr>
              <a:t> </a:t>
            </a:r>
            <a:r>
              <a:rPr lang="ko-KR" altLang="en-US" sz="2000" b="0" strike="noStrike" spc="-1">
                <a:latin typeface="굴림"/>
              </a:rPr>
              <a:t>모든 쪽지를 읽으면 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받은 쪽지함 바로가기 문구를 볼 수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</p:txBody>
      </p:sp>
      <p:sp>
        <p:nvSpPr>
          <p:cNvPr id="50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227C1BCE-1388-4A62-A9C7-487E536210A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18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이번에는 사원 페이지를 보도록 하겠습니다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사원번호와 비밀번호를 입력하여 로그인을 할수 있으며 로그인을 하면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endParaRPr lang="en-US" altLang="ko-KR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19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프로젝트 소개를 먼저 하고 기능 설명을 한 다음에 </a:t>
            </a:r>
          </a:p>
          <a:p>
            <a:pPr lvl="0">
              <a:defRPr/>
            </a:pPr>
            <a:r>
              <a:rPr lang="ko-KR" altLang="en-US"/>
              <a:t>구현하면서 문제점들과 어떻게 해결했는지 해결방안을 발표하겠습니다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부록은 따로 소스코드만 넣어놔서 발표에서는 생략하도록 하겠습니다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클릭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>
              <a:defRPr/>
            </a:pPr>
            <a:fld id="{ED05F2CF-9A91-48D1-8B3B-83919F23E61F}" type="slidenum">
              <a:rPr lang="en-US" sz="1400" b="0" strike="noStrike" spc="-1">
                <a:latin typeface="바탕"/>
              </a:rPr>
              <a:pPr algn="r">
                <a:defRPr/>
              </a:pPr>
              <a:t>2</a:t>
            </a:fld>
            <a:endParaRPr lang="en-US" sz="14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메인화면과 왼쪽에 본인의 프로필사진</a:t>
            </a:r>
            <a:r>
              <a:rPr lang="en-US" altLang="ko-KR" sz="2000" b="0" strike="noStrike" spc="-1">
                <a:latin typeface="굴림"/>
              </a:rPr>
              <a:t>, </a:t>
            </a:r>
            <a:r>
              <a:rPr lang="ko-KR" altLang="en-US" sz="2000" b="0" strike="noStrike" spc="-1">
                <a:latin typeface="굴림"/>
              </a:rPr>
              <a:t>이름</a:t>
            </a:r>
            <a:r>
              <a:rPr lang="en-US" altLang="ko-KR" sz="2000" b="0" strike="noStrike" spc="-1">
                <a:latin typeface="굴림"/>
              </a:rPr>
              <a:t>, </a:t>
            </a:r>
            <a:r>
              <a:rPr lang="ko-KR" altLang="en-US" sz="2000" b="0" strike="noStrike" spc="-1">
                <a:latin typeface="굴림"/>
              </a:rPr>
              <a:t>이메일을 볼 수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사진을 클릭하면 프로필 페이지로 넘어갑니다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왼쪽위에 보면 사원번호</a:t>
            </a:r>
            <a:r>
              <a:rPr lang="en-US" altLang="ko-KR" sz="2000" b="0" strike="noStrike" spc="-1">
                <a:latin typeface="굴림"/>
              </a:rPr>
              <a:t>, </a:t>
            </a:r>
            <a:r>
              <a:rPr lang="ko-KR" altLang="en-US" sz="2000" b="0" strike="noStrike" spc="-1">
                <a:latin typeface="굴림"/>
              </a:rPr>
              <a:t>이번달 근무일 수</a:t>
            </a:r>
            <a:r>
              <a:rPr lang="en-US" altLang="ko-KR" sz="2000" b="0" strike="noStrike" spc="-1">
                <a:latin typeface="굴림"/>
              </a:rPr>
              <a:t>, </a:t>
            </a:r>
            <a:r>
              <a:rPr lang="ko-KR" altLang="en-US" sz="2000" b="0" strike="noStrike" spc="-1">
                <a:latin typeface="굴림"/>
              </a:rPr>
              <a:t>이번달 근무 시간을 볼수있고 가운데는 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패널로 이쁘게 꾸몄고 오른쪽은 비밀번호 변경 버튼이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비밀번호 변경을 클릭하게 되면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변경하는 모달창이 내려옵니다</a:t>
            </a:r>
            <a:r>
              <a:rPr lang="en-US" altLang="ko-KR" sz="2000" b="0" strike="noStrike" spc="-1">
                <a:latin typeface="굴림"/>
              </a:rPr>
              <a:t>. </a:t>
            </a:r>
            <a:r>
              <a:rPr lang="ko-KR" altLang="en-US" sz="2000" b="0" strike="noStrike" spc="-1">
                <a:latin typeface="굴림"/>
              </a:rPr>
              <a:t>현재 아무것도 입력되지 않은 상태에서는 변경 버튼이 비활성화 되어있고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새 비밀번호와 비밀번호 확인이 일치해야지 변경버튼이 활성화됩니다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그리고 현재비밀번호가 틀리면 틀렸다는 경고메세지가 나오고</a:t>
            </a:r>
            <a:r>
              <a:rPr lang="en-US" altLang="ko-KR" sz="2000" b="0" strike="noStrike" spc="-1">
                <a:latin typeface="굴림"/>
              </a:rPr>
              <a:t>, </a:t>
            </a:r>
            <a:r>
              <a:rPr lang="ko-KR" altLang="en-US" sz="2000" b="0" strike="noStrike" spc="-1">
                <a:latin typeface="굴림"/>
              </a:rPr>
              <a:t>맞으면 변경되었다는 메시지가 나옵니다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endParaRPr 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20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다음은 프로필 수정 부분입니다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아래 버튼을 클릭하면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아래로 회사에 등록된 자신의 정보와 개인정보를 수정할수있는 페이지가 내려오게되고 밑의 정보들을 수정할 수 있게 구현하였습니다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21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다음은 출</a:t>
            </a:r>
            <a:r>
              <a:rPr lang="en-US" altLang="ko-KR" sz="2000" b="0" strike="noStrike" spc="-1">
                <a:latin typeface="굴림"/>
              </a:rPr>
              <a:t>/</a:t>
            </a:r>
            <a:r>
              <a:rPr lang="ko-KR" altLang="en-US" sz="2000" b="0" strike="noStrike" spc="-1">
                <a:latin typeface="굴림"/>
              </a:rPr>
              <a:t>퇴근 기능입니다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오른쪽위에 보면 달마다 근무기록을 볼수있는 버튼을 구현하였습니다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예를들어 </a:t>
            </a:r>
            <a:r>
              <a:rPr lang="en-US" altLang="ko-KR" sz="2000" b="0" strike="noStrike" spc="-1">
                <a:latin typeface="굴림"/>
              </a:rPr>
              <a:t>6</a:t>
            </a:r>
            <a:r>
              <a:rPr lang="ko-KR" altLang="en-US" sz="2000" b="0" strike="noStrike" spc="-1">
                <a:latin typeface="굴림"/>
              </a:rPr>
              <a:t>월을 클릭하면 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</a:t>
            </a:r>
            <a:r>
              <a:rPr lang="en-US" altLang="ko-KR" sz="2000" b="0" strike="noStrike" spc="-1">
                <a:latin typeface="굴림"/>
              </a:rPr>
              <a:t>6</a:t>
            </a:r>
            <a:r>
              <a:rPr lang="ko-KR" altLang="en-US" sz="2000" b="0" strike="noStrike" spc="-1">
                <a:latin typeface="굴림"/>
              </a:rPr>
              <a:t>월동안 근무한 기록들을 보고 아래에는 월간 총 근무시간이 계산되어 나옵니다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다음은 출근버튼을 클릭하면 이렇게 아래에 시간이 기록되고 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그 기록을 이렇게 </a:t>
            </a:r>
            <a:r>
              <a:rPr lang="en-US" altLang="ko-KR" sz="2000" b="0" strike="noStrike" spc="-1">
                <a:latin typeface="굴림"/>
              </a:rPr>
              <a:t>applicatio</a:t>
            </a:r>
            <a:r>
              <a:rPr lang="ko-KR" altLang="en-US" sz="2000" b="0" strike="noStrike" spc="-1">
                <a:latin typeface="굴림"/>
              </a:rPr>
              <a:t>으로 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등록하여 서버가 종료되기전까지 기록이 사라지지 않도록 하였습니다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그리고 퇴근을 누르면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퇴근시간도 기록이 되고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DB</a:t>
            </a:r>
            <a:r>
              <a:rPr lang="ko-KR" altLang="en-US" sz="2000" b="0" strike="noStrike" spc="-1">
                <a:latin typeface="굴림"/>
              </a:rPr>
              <a:t>에 들어가는것을 볼 수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endParaRPr lang="en-US" altLang="ko-KR" sz="2000" b="0" strike="noStrike" spc="-1">
              <a:latin typeface="굴림"/>
            </a:endParaRPr>
          </a:p>
          <a:p>
            <a:pPr lvl="0">
              <a:defRPr/>
            </a:pPr>
            <a:endParaRPr 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22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23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24</a:t>
            </a:fld>
            <a:endParaRPr lang="en-US" sz="1200" b="0" strike="noStrike" spc="-1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25</a:t>
            </a:fld>
            <a:endParaRPr lang="en-US" sz="1200" b="0" strike="noStrike" spc="-1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26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이번 기능은 주소록입니다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회원들의 이름과 사원번호</a:t>
            </a:r>
            <a:r>
              <a:rPr lang="en-US" altLang="ko-KR" sz="2000" b="0" strike="noStrike" spc="-1">
                <a:latin typeface="굴림"/>
              </a:rPr>
              <a:t>, </a:t>
            </a:r>
            <a:r>
              <a:rPr lang="ko-KR" altLang="en-US" sz="2000" b="0" strike="noStrike" spc="-1">
                <a:latin typeface="굴림"/>
              </a:rPr>
              <a:t>직급</a:t>
            </a:r>
            <a:r>
              <a:rPr lang="en-US" altLang="ko-KR" sz="2000" b="0" strike="noStrike" spc="-1">
                <a:latin typeface="굴림"/>
              </a:rPr>
              <a:t>, </a:t>
            </a:r>
            <a:r>
              <a:rPr lang="ko-KR" altLang="en-US" sz="2000" b="0" strike="noStrike" spc="-1">
                <a:latin typeface="굴림"/>
              </a:rPr>
              <a:t>부서</a:t>
            </a:r>
            <a:r>
              <a:rPr lang="en-US" altLang="ko-KR" sz="2000" b="0" strike="noStrike" spc="-1">
                <a:latin typeface="굴림"/>
              </a:rPr>
              <a:t>, </a:t>
            </a:r>
            <a:r>
              <a:rPr lang="ko-KR" altLang="en-US" sz="2000" b="0" strike="noStrike" spc="-1">
                <a:latin typeface="굴림"/>
              </a:rPr>
              <a:t>이메일을 볼수있고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왼쪽위를보면 선택한 수 만큼 페이지당 목록이 표시됩니다</a:t>
            </a:r>
            <a:r>
              <a:rPr lang="en-US" altLang="ko-KR" sz="2000" b="0" strike="noStrike" spc="-1">
                <a:latin typeface="굴림"/>
              </a:rPr>
              <a:t>. 10, 25, 50, 100</a:t>
            </a:r>
            <a:r>
              <a:rPr lang="ko-KR" altLang="en-US" sz="2000" b="0" strike="noStrike" spc="-1">
                <a:latin typeface="굴림"/>
              </a:rPr>
              <a:t>개씩으로 구성되어있고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오른쪽을보면 검색을 하여 찾을수도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그리고 여기서 해당사람한테 메시지도 보낼 수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27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다음은 메세지기능입니다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보내고자 하는사람에게 메시지 전송 버튼을 누르면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메시지 작성 페이지로 이동합니다</a:t>
            </a:r>
            <a:r>
              <a:rPr lang="en-US" altLang="ko-KR" sz="2000" b="0" strike="noStrike" spc="-1">
                <a:latin typeface="굴림"/>
              </a:rPr>
              <a:t>. </a:t>
            </a:r>
            <a:r>
              <a:rPr lang="ko-KR" altLang="en-US" sz="2000" b="0" strike="noStrike" spc="-1">
                <a:latin typeface="굴림"/>
              </a:rPr>
              <a:t>이렇게 작성을 한 후 보내기를 누르면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보낸쪽지함에 기록이 되고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해당 사원으로 로그인을 하면 쪽지가 와있는것을 확인할 수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그리고 사진엔 설명을 하지않았지만 여기 읽지 않은 메시지 수를 나타내주는 기능도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해당 메시지를 들어가보면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답장기능이 있고 답장을 누르면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메시지 전송 페이지로 다시 넘어갑니다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그리고 </a:t>
            </a:r>
            <a:r>
              <a:rPr lang="en-US" altLang="ko-KR" sz="2000" b="0" strike="noStrike" spc="-1">
                <a:latin typeface="굴림"/>
              </a:rPr>
              <a:t>~~~~~~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28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다음은 스케줄 기능입니다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 버튼은 할일 추가하기 버튼이고 누르게되면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할일 작성 페이지로 넘어갑니다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할일과 날짜를 입력하고 올리기 버튼을 누르면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endParaRPr 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29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목차 첫번째 프로젝트 소개입니다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ko-KR" altLang="en-US"/>
              <a:t>개발 환경과 사용된 기능들을 알아보고</a:t>
            </a:r>
          </a:p>
          <a:p>
            <a:pPr lvl="0">
              <a:defRPr/>
            </a:pPr>
            <a:r>
              <a:rPr lang="ko-KR" altLang="en-US"/>
              <a:t>저희 프로젝트 팀원들 소개</a:t>
            </a:r>
            <a:r>
              <a:rPr lang="en-US" altLang="ko-KR"/>
              <a:t>, </a:t>
            </a:r>
            <a:r>
              <a:rPr lang="ko-KR" altLang="en-US"/>
              <a:t>그리고 프로젝트 제작 과정과 프로젝트 순서도</a:t>
            </a:r>
          </a:p>
          <a:p>
            <a:pPr lvl="0">
              <a:defRPr/>
            </a:pPr>
            <a:r>
              <a:rPr lang="ko-KR" altLang="en-US"/>
              <a:t>마지막으로 데이터베이스에서 테이블이 어떻게 쓰였는지 보겠습니다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클릭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>
              <a:defRPr/>
            </a:pPr>
            <a:fld id="{ED05F2CF-9A91-48D1-8B3B-83919F23E61F}" type="slidenum">
              <a:rPr lang="en-US" sz="1400" b="0" strike="noStrike" spc="-1">
                <a:latin typeface="바탕"/>
              </a:rPr>
              <a:pPr algn="r">
                <a:defRPr/>
              </a:pPr>
              <a:t>3</a:t>
            </a:fld>
            <a:endParaRPr lang="en-US" sz="14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추가가 됩니다</a:t>
            </a:r>
            <a:r>
              <a:rPr lang="en-US" altLang="ko-KR" sz="2000" b="0" strike="noStrike" spc="-1">
                <a:latin typeface="굴림"/>
              </a:rPr>
              <a:t>. 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그리고 앞에 체크박스가 있는데 클릭을 하고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오른쪽에 체크박스를 클릭하게 되면 아래 일일업무 보고서제출 처럼 체크박스가 사라지고 줄이 그어집니다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다음으로 수정 버튼을 누르면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수정 페이지로 넘어가서</a:t>
            </a:r>
            <a:r>
              <a:rPr lang="en-US" altLang="ko-KR" sz="2000" b="0" strike="noStrike" spc="-1">
                <a:latin typeface="굴림"/>
              </a:rPr>
              <a:t> </a:t>
            </a:r>
            <a:r>
              <a:rPr lang="ko-KR" altLang="en-US" sz="2000" b="0" strike="noStrike" spc="-1">
                <a:latin typeface="굴림"/>
              </a:rPr>
              <a:t>수정을 할 수 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마지막으로 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삭제 버튼을 누르게 되면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이렇게 삭제가 됩니다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endParaRPr lang="en-US" altLang="ko-KR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30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31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32</a:t>
            </a:fld>
            <a:endParaRPr lang="en-US" sz="12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462977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이제 사원페이지에서 두가지 기능이 남았는데 앞의 내용들은 사원 개인간에 글과 자료를 올리고 삭제하고 수정하기가 가능하지만 이 두 기능들은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보시는것처럼 글을 생성하면 관리자에게 승인요청을하고 승인</a:t>
            </a:r>
            <a:r>
              <a:rPr lang="en-US" altLang="ko-KR" sz="2000" b="0" strike="noStrike" spc="-1">
                <a:latin typeface="굴림"/>
              </a:rPr>
              <a:t> </a:t>
            </a:r>
            <a:r>
              <a:rPr lang="ko-KR" altLang="en-US" sz="2000" b="0" strike="noStrike" spc="-1">
                <a:latin typeface="굴림"/>
              </a:rPr>
              <a:t>또는 승인 취소를 받아서 글이 등록되거나 삭제됩니다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51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B86F491-428F-40AD-81C2-4C0EEA08A9C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33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해준 형 설명</a:t>
            </a:r>
            <a:r>
              <a:rPr lang="en-US" altLang="ko-KR" sz="2000" b="0" strike="noStrike" spc="-1">
                <a:latin typeface="굴림"/>
              </a:rPr>
              <a:t>~!~!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34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35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36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37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38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39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저희 개발환경은 수업시간에 배웠던 스프링 개발환경입니다</a:t>
            </a:r>
            <a:r>
              <a:rPr lang="en-US" altLang="ko-KR" sz="2000" b="0" strike="noStrike" spc="-1">
                <a:latin typeface="굴림"/>
              </a:rPr>
              <a:t>. 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이클립스와 </a:t>
            </a:r>
            <a:r>
              <a:rPr lang="en-US" altLang="ko-KR" sz="2000" b="0" strike="noStrike" spc="-1">
                <a:latin typeface="굴림"/>
              </a:rPr>
              <a:t>STS, </a:t>
            </a:r>
            <a:r>
              <a:rPr lang="ko-KR" altLang="en-US" sz="2000" b="0" strike="noStrike" spc="-1">
                <a:latin typeface="굴림"/>
              </a:rPr>
              <a:t>오라클 데이터베이스와 톰캣 서버로 웹 페이지를 구현하였고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사용한 기능에는 부트스트랩이라는 웹페이지를 꾸미기 엄청 편한 툴을 사용하였고 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TemplateMag </a:t>
            </a:r>
            <a:r>
              <a:rPr lang="ko-KR" altLang="en-US" sz="2000" b="0" strike="noStrike" spc="-1">
                <a:latin typeface="굴림"/>
              </a:rPr>
              <a:t>사이트에서 템플릿을 받아와 활용하여 페이지를 잘 꾸몄습니다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DB</a:t>
            </a:r>
            <a:r>
              <a:rPr lang="ko-KR" altLang="en-US" sz="2000" b="0" strike="noStrike" spc="-1">
                <a:latin typeface="굴림"/>
              </a:rPr>
              <a:t>와 관련된 </a:t>
            </a:r>
            <a:r>
              <a:rPr lang="en-US" altLang="ko-KR" sz="2000" b="0" strike="noStrike" spc="-1">
                <a:latin typeface="굴림"/>
              </a:rPr>
              <a:t>mybatis</a:t>
            </a:r>
            <a:r>
              <a:rPr lang="ko-KR" altLang="en-US" sz="2000" b="0" strike="noStrike" spc="-1">
                <a:latin typeface="굴림"/>
              </a:rPr>
              <a:t>와 비동기방식인 </a:t>
            </a:r>
            <a:r>
              <a:rPr lang="en-US" altLang="ko-KR" sz="2000" b="0" strike="noStrike" spc="-1">
                <a:latin typeface="굴림"/>
              </a:rPr>
              <a:t>ajax</a:t>
            </a:r>
            <a:r>
              <a:rPr lang="ko-KR" altLang="en-US" sz="2000" b="0" strike="noStrike" spc="-1">
                <a:latin typeface="굴림"/>
              </a:rPr>
              <a:t>를 사용하였고</a:t>
            </a:r>
            <a:r>
              <a:rPr lang="en-US" altLang="ko-KR" sz="2000" b="0" strike="noStrike" spc="-1">
                <a:latin typeface="굴림"/>
              </a:rPr>
              <a:t>,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Apache</a:t>
            </a:r>
            <a:r>
              <a:rPr lang="ko-KR" altLang="en-US" sz="2000" b="0" strike="noStrike" spc="-1">
                <a:latin typeface="굴림"/>
              </a:rPr>
              <a:t> </a:t>
            </a:r>
            <a:r>
              <a:rPr lang="en-US" altLang="ko-KR" sz="2000" b="0" strike="noStrike" spc="-1">
                <a:latin typeface="굴림"/>
              </a:rPr>
              <a:t>Commons</a:t>
            </a:r>
            <a:r>
              <a:rPr lang="ko-KR" altLang="en-US" sz="2000" b="0" strike="noStrike" spc="-1">
                <a:latin typeface="굴림"/>
              </a:rPr>
              <a:t>에서 제공해주는 파일 업로드 </a:t>
            </a:r>
            <a:r>
              <a:rPr lang="en-US" altLang="ko-KR" sz="2000" b="0" strike="noStrike" spc="-1">
                <a:latin typeface="굴림"/>
              </a:rPr>
              <a:t>API</a:t>
            </a:r>
            <a:r>
              <a:rPr lang="ko-KR" altLang="en-US" sz="2000" b="0" strike="noStrike" spc="-1">
                <a:latin typeface="굴림"/>
              </a:rPr>
              <a:t>와 메일 인증에 사용된 자바메일 </a:t>
            </a:r>
            <a:r>
              <a:rPr lang="en-US" altLang="ko-KR" sz="2000" b="0" strike="noStrike" spc="-1">
                <a:latin typeface="굴림"/>
              </a:rPr>
              <a:t>API, </a:t>
            </a:r>
            <a:r>
              <a:rPr lang="ko-KR" altLang="en-US" sz="2000" b="0" strike="noStrike" spc="-1">
                <a:latin typeface="굴림"/>
              </a:rPr>
              <a:t>그리고 </a:t>
            </a:r>
            <a:r>
              <a:rPr lang="en-US" altLang="ko-KR" sz="2000" b="0" strike="noStrike" spc="-1">
                <a:latin typeface="굴림"/>
              </a:rPr>
              <a:t>openweathermap</a:t>
            </a:r>
            <a:r>
              <a:rPr lang="ko-KR" altLang="en-US" sz="2000" b="0" strike="noStrike" spc="-1">
                <a:latin typeface="굴림"/>
              </a:rPr>
              <a:t>이라는 사이트에서 날씨정보를 받아오는 </a:t>
            </a:r>
            <a:r>
              <a:rPr lang="en-US" altLang="ko-KR" sz="2000" b="0" strike="noStrike" spc="-1">
                <a:latin typeface="굴림"/>
              </a:rPr>
              <a:t>API</a:t>
            </a:r>
            <a:r>
              <a:rPr lang="ko-KR" altLang="en-US" sz="2000" b="0" strike="noStrike" spc="-1">
                <a:latin typeface="굴림"/>
              </a:rPr>
              <a:t>가 사용되었습니다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</p:txBody>
      </p:sp>
      <p:sp>
        <p:nvSpPr>
          <p:cNvPr id="4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9F59F9BC-2321-4E37-9637-336D49A2131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4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40</a:t>
            </a:fld>
            <a:endParaRPr lang="en-US" sz="1200" b="0" strike="noStrike" spc="-1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3E784252-4191-4A40-BDA3-EF8D4639991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41</a:t>
            </a:fld>
            <a:endParaRPr lang="en-US" sz="1200" b="0" strike="noStrike" spc="-1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67D6A7BF-F5E4-4221-928B-F4DB1BEFBF5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43</a:t>
            </a:fld>
            <a:endParaRPr lang="en-US" sz="1200" b="0" strike="noStrike" spc="-1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43F63E08-4289-4FB8-ABC9-477AD607F62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44</a:t>
            </a:fld>
            <a:endParaRPr lang="en-US" sz="1200" b="0" strike="noStrike" spc="-1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43F63E08-4289-4FB8-ABC9-477AD607F62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45</a:t>
            </a:fld>
            <a:endParaRPr lang="en-US" sz="1200" b="0" strike="noStrike" spc="-1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 sz="2000" b="0" strike="noStrike" spc="-1">
              <a:latin typeface="굴림"/>
            </a:endParaRPr>
          </a:p>
        </p:txBody>
      </p:sp>
      <p:sp>
        <p:nvSpPr>
          <p:cNvPr id="52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43F63E08-4289-4FB8-ABC9-477AD607F62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46</a:t>
            </a:fld>
            <a:endParaRPr lang="en-US" sz="1200" b="0" strike="noStrike" spc="-1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다음은 저희 팀원소개입니다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저희팀은 총 </a:t>
            </a:r>
            <a:r>
              <a:rPr lang="en-US" altLang="ko-KR" sz="2000" b="0" strike="noStrike" spc="-1">
                <a:latin typeface="굴림"/>
              </a:rPr>
              <a:t>3</a:t>
            </a:r>
            <a:r>
              <a:rPr lang="ko-KR" altLang="en-US" sz="2000" b="0" strike="noStrike" spc="-1">
                <a:latin typeface="굴림"/>
              </a:rPr>
              <a:t>명에서 작업을 하였고</a:t>
            </a:r>
            <a:r>
              <a:rPr lang="en-US" altLang="ko-KR" sz="2000" b="0" strike="noStrike" spc="-1">
                <a:latin typeface="굴림"/>
              </a:rPr>
              <a:t> </a:t>
            </a:r>
            <a:r>
              <a:rPr lang="ko-KR" altLang="en-US" sz="2000" b="0" strike="noStrike" spc="-1">
                <a:latin typeface="굴림"/>
              </a:rPr>
              <a:t>팀장은 </a:t>
            </a:r>
            <a:r>
              <a:rPr lang="en-US" altLang="ko-KR" sz="2000" b="0" strike="noStrike" spc="-1">
                <a:latin typeface="굴림"/>
              </a:rPr>
              <a:t>OOO, </a:t>
            </a:r>
            <a:r>
              <a:rPr lang="ko-KR" altLang="en-US" sz="2000" b="0" strike="noStrike" spc="-1">
                <a:latin typeface="굴림"/>
              </a:rPr>
              <a:t>팀원 </a:t>
            </a:r>
            <a:r>
              <a:rPr lang="en-US" altLang="ko-KR" sz="2000" b="0" strike="noStrike" spc="-1">
                <a:latin typeface="굴림"/>
              </a:rPr>
              <a:t>OOO,OOO </a:t>
            </a:r>
            <a:r>
              <a:rPr lang="ko-KR" altLang="en-US" sz="2000" b="0" strike="noStrike" spc="-1">
                <a:latin typeface="굴림"/>
              </a:rPr>
              <a:t>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endParaRPr lang="en-US" altLang="ko-KR" sz="2000" b="0" strike="noStrike" spc="-1">
              <a:latin typeface="굴림"/>
            </a:endParaRP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각자 기능 말하기</a:t>
            </a:r>
            <a:r>
              <a:rPr lang="en-US" altLang="ko-KR" sz="2000" b="0" strike="noStrike" spc="-1">
                <a:latin typeface="굴림"/>
              </a:rPr>
              <a:t>….</a:t>
            </a:r>
          </a:p>
          <a:p>
            <a:pPr lvl="0">
              <a:defRPr/>
            </a:pPr>
            <a:r>
              <a:rPr lang="en-US" altLang="ko-KR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</a:p>
          <a:p>
            <a:pPr lvl="0">
              <a:defRPr/>
            </a:pPr>
            <a:endParaRPr lang="en-US" sz="2000" b="0" strike="noStrike" spc="-1">
              <a:latin typeface="굴림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86298507-0C2F-4314-8B97-65B2F9539CE2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5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8075" y="812800"/>
            <a:ext cx="5343525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저희 조 프로젝트 제작 과정은</a:t>
            </a:r>
          </a:p>
          <a:p>
            <a:pPr lvl="0">
              <a:defRPr/>
            </a:pPr>
            <a:r>
              <a:rPr lang="en-US" altLang="ko-KR"/>
              <a:t>1</a:t>
            </a:r>
            <a:r>
              <a:rPr lang="ko-KR" altLang="en-US"/>
              <a:t>주차에는 주제를 선정하고 기획하였습니다</a:t>
            </a:r>
            <a:r>
              <a:rPr lang="en-US" altLang="ko-KR"/>
              <a:t>. </a:t>
            </a:r>
            <a:r>
              <a:rPr lang="ko-KR" altLang="en-US"/>
              <a:t>주제는 여러가지 나왔지만 저희가 배운것들을 활용해서 다양한 기능을 구현하는 웹페이지가 뭐가 있을까 찾다가 인트라넷 사이트를 제작하게 되었습니다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2~3</a:t>
            </a:r>
            <a:r>
              <a:rPr lang="ko-KR" altLang="en-US"/>
              <a:t>주차에는 기본기능 </a:t>
            </a:r>
            <a:r>
              <a:rPr lang="en-US" altLang="ko-KR"/>
              <a:t>(</a:t>
            </a:r>
            <a:r>
              <a:rPr lang="ko-KR" altLang="en-US"/>
              <a:t>로그인</a:t>
            </a:r>
            <a:r>
              <a:rPr lang="en-US" altLang="ko-KR"/>
              <a:t>, </a:t>
            </a:r>
            <a:r>
              <a:rPr lang="ko-KR" altLang="en-US"/>
              <a:t>회원가입</a:t>
            </a:r>
            <a:r>
              <a:rPr lang="en-US" altLang="ko-KR"/>
              <a:t>, </a:t>
            </a:r>
            <a:r>
              <a:rPr lang="ko-KR" altLang="en-US"/>
              <a:t>메인화면</a:t>
            </a:r>
            <a:r>
              <a:rPr lang="en-US" altLang="ko-KR"/>
              <a:t> </a:t>
            </a:r>
            <a:r>
              <a:rPr lang="ko-KR" altLang="en-US"/>
              <a:t>등</a:t>
            </a:r>
            <a:r>
              <a:rPr lang="en-US" altLang="ko-KR"/>
              <a:t>)</a:t>
            </a:r>
            <a:r>
              <a:rPr lang="ko-KR" altLang="en-US"/>
              <a:t>을 제작하였습니다</a:t>
            </a:r>
            <a:r>
              <a:rPr lang="en-US" altLang="ko-KR"/>
              <a:t>. </a:t>
            </a:r>
            <a:r>
              <a:rPr lang="ko-KR" altLang="en-US"/>
              <a:t>원래 계획대로라면 </a:t>
            </a:r>
            <a:r>
              <a:rPr lang="en-US" altLang="ko-KR"/>
              <a:t>2</a:t>
            </a:r>
            <a:r>
              <a:rPr lang="ko-KR" altLang="en-US"/>
              <a:t>주차에 끝냈어야 했는데 이것저것 하다보니 </a:t>
            </a:r>
            <a:r>
              <a:rPr lang="en-US" altLang="ko-KR"/>
              <a:t>3</a:t>
            </a:r>
            <a:r>
              <a:rPr lang="ko-KR" altLang="en-US"/>
              <a:t>주차까지 가버렸습니다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4</a:t>
            </a:r>
            <a:r>
              <a:rPr lang="ko-KR" altLang="en-US"/>
              <a:t>주차에는 기본 틀을 구성하고나서 </a:t>
            </a:r>
            <a:r>
              <a:rPr lang="en-US" altLang="ko-KR"/>
              <a:t>Git</a:t>
            </a:r>
            <a:r>
              <a:rPr lang="ko-KR" altLang="en-US"/>
              <a:t>을 사용해 역할분담을 하여 브런치로 나누어서 각자 기능을 구현하도록 하였습니다</a:t>
            </a:r>
            <a:r>
              <a:rPr lang="en-US" altLang="ko-KR"/>
              <a:t>. 4</a:t>
            </a:r>
            <a:r>
              <a:rPr lang="ko-KR" altLang="en-US"/>
              <a:t>주차가 끝났을때 </a:t>
            </a:r>
            <a:r>
              <a:rPr lang="en-US" altLang="ko-KR"/>
              <a:t>git</a:t>
            </a:r>
            <a:r>
              <a:rPr lang="ko-KR" altLang="en-US"/>
              <a:t>으로 머지를 해서 기능을 중간에 한번 합쳤습니다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5</a:t>
            </a:r>
            <a:r>
              <a:rPr lang="ko-KR" altLang="en-US"/>
              <a:t>주차에는 다시 브런치로 나누어서 남은 기능을 구현하였습니다</a:t>
            </a:r>
            <a:r>
              <a:rPr lang="en-US" altLang="ko-KR"/>
              <a:t>. 6</a:t>
            </a:r>
            <a:r>
              <a:rPr lang="ko-KR" altLang="en-US"/>
              <a:t>주차에는 기능들을 통합하여 오류를 찾고 </a:t>
            </a:r>
            <a:r>
              <a:rPr lang="en-US" altLang="ko-KR"/>
              <a:t>PPT</a:t>
            </a:r>
            <a:r>
              <a:rPr lang="ko-KR" altLang="en-US"/>
              <a:t>를 제작하였습니다</a:t>
            </a:r>
            <a:r>
              <a:rPr lang="en-US" altLang="ko-KR"/>
              <a:t>.</a:t>
            </a:r>
          </a:p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클릭</a:t>
            </a:r>
            <a:r>
              <a:rPr lang="en-US" altLang="ko-KR"/>
              <a:t>)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>
              <a:defRPr/>
            </a:pPr>
            <a:fld id="{ED05F2CF-9A91-48D1-8B3B-83919F23E61F}" type="slidenum">
              <a:rPr lang="en-US" sz="1400" b="0" strike="noStrike" spc="-1">
                <a:latin typeface="바탕"/>
              </a:rPr>
              <a:pPr algn="r">
                <a:defRPr/>
              </a:pPr>
              <a:t>6</a:t>
            </a:fld>
            <a:endParaRPr lang="en-US" sz="14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저희 프로젝트 기능도입니다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기본 시작페이지는 로그인 페이지이며 기본 기능 네 가지로 나뉘어집니다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각자 뭐 있는지 설명하고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57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lIns="89999" tIns="44999" rIns="89999" bIns="44999" anchor="b"/>
          <a:lstStyle/>
          <a:p>
            <a:pPr algn="r">
              <a:lnSpc>
                <a:spcPct val="100000"/>
              </a:lnSpc>
              <a:defRPr/>
            </a:pPr>
            <a:fld id="{D67D9303-8F80-4D0A-AB7C-BF9E7CAEDAA5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7</a:t>
            </a:fld>
            <a:endParaRPr lang="en-US" sz="1200" b="0" strike="noStrike" spc="-1">
              <a:latin typeface="굴림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 sz="2000" b="0" strike="noStrike" spc="-1">
                <a:latin typeface="굴림"/>
              </a:rPr>
              <a:t>저희 </a:t>
            </a:r>
            <a:r>
              <a:rPr lang="en-US" altLang="ko-KR" sz="2000" b="0" strike="noStrike" spc="-1">
                <a:latin typeface="굴림"/>
              </a:rPr>
              <a:t>DB </a:t>
            </a:r>
            <a:r>
              <a:rPr lang="ko-KR" altLang="en-US" sz="2000" b="0" strike="noStrike" spc="-1">
                <a:latin typeface="굴림"/>
              </a:rPr>
              <a:t>테이블입니다</a:t>
            </a:r>
            <a:r>
              <a:rPr lang="en-US" altLang="ko-KR" sz="2000" b="0" strike="noStrike" spc="-1">
                <a:latin typeface="굴림"/>
              </a:rPr>
              <a:t>. </a:t>
            </a:r>
            <a:r>
              <a:rPr lang="ko-KR" altLang="en-US" sz="2000" b="0" strike="noStrike" spc="-1">
                <a:latin typeface="굴림"/>
              </a:rPr>
              <a:t>총 </a:t>
            </a:r>
            <a:r>
              <a:rPr lang="en-US" altLang="ko-KR" sz="2000" b="0" strike="noStrike" spc="-1">
                <a:latin typeface="굴림"/>
              </a:rPr>
              <a:t>15</a:t>
            </a:r>
            <a:r>
              <a:rPr lang="ko-KR" altLang="en-US" sz="2000" b="0" strike="noStrike" spc="-1">
                <a:latin typeface="굴림"/>
              </a:rPr>
              <a:t>가지이며 이렇게 구성되었습니다</a:t>
            </a:r>
            <a:r>
              <a:rPr lang="en-US" altLang="ko-KR" sz="2000" b="0" strike="noStrike" spc="-1">
                <a:latin typeface="굴림"/>
              </a:rPr>
              <a:t>.</a:t>
            </a:r>
          </a:p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9F59F9BC-2321-4E37-9637-336D49A2131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8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2000" b="0" strike="noStrike" spc="-1">
                <a:latin typeface="굴림"/>
              </a:rPr>
              <a:t>(</a:t>
            </a:r>
            <a:r>
              <a:rPr lang="ko-KR" altLang="en-US" sz="2000" b="0" strike="noStrike" spc="-1">
                <a:latin typeface="굴림"/>
              </a:rPr>
              <a:t>클릭</a:t>
            </a:r>
            <a:r>
              <a:rPr lang="en-US" altLang="ko-KR" sz="2000" b="0" strike="noStrike" spc="-1">
                <a:latin typeface="굴림"/>
              </a:rPr>
              <a:t>)</a:t>
            </a:r>
            <a:endParaRPr lang="en-US" sz="2000" b="0" strike="noStrike" spc="-1">
              <a:latin typeface="굴림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  <a:defRPr/>
            </a:pPr>
            <a:fld id="{9F59F9BC-2321-4E37-9637-336D49A2131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  <a:defRPr/>
              </a:pPr>
              <a:t>9</a:t>
            </a:fld>
            <a:endParaRPr lang="en-US" sz="1200" b="0" strike="noStrike" spc="-1">
              <a:latin typeface="바탕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ko-KR" sz="6000" b="0" strike="noStrike" spc="-1">
                <a:solidFill>
                  <a:srgbClr val="000000"/>
                </a:solidFill>
                <a:latin typeface="Calibri Light"/>
              </a:rPr>
              <a:t>마스터 제목 스타일 편집</a:t>
            </a:r>
            <a:endParaRPr lang="ko-K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E3DA397-3505-4B07-A4DC-2B78B5024F4A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6/19/2020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1D4CC7E-722A-41B9-A728-8D25182DAFD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pic>
        <p:nvPicPr>
          <p:cNvPr id="45" name="그림 6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Calibri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sz="4400" b="0" strike="noStrike" spc="-1">
                <a:solidFill>
                  <a:srgbClr val="000000"/>
                </a:solidFill>
                <a:latin typeface="Calibri Light"/>
              </a:rPr>
              <a:t>마스터 제목 스타일 편집</a:t>
            </a:r>
            <a:endParaRPr lang="ko-K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rgbClr val="000000"/>
                </a:solidFill>
                <a:latin typeface="Calibri"/>
              </a:rPr>
              <a:t>마스터 텍스트 스타일을 편집합니다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latin typeface="Calibri"/>
              </a:rPr>
              <a:t>둘째 수준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셋째 수준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넷째 수준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다섯째 수준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7FB4973C-5833-4647-9F75-276C8A145AAA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6/19/2020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43777B-B85C-4853-B0EE-C4A95C83F9F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pic>
        <p:nvPicPr>
          <p:cNvPr id="88" name="그림 6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그림 5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pic>
        <p:nvPicPr>
          <p:cNvPr id="126" name="그림 6"/>
          <p:cNvPicPr/>
          <p:nvPr/>
        </p:nvPicPr>
        <p:blipFill>
          <a:blip r:embed="rId14">
            <a:lum bright="70000" contrast="-70000"/>
          </a:blip>
          <a:srcRect t="14234"/>
          <a:stretch/>
        </p:blipFill>
        <p:spPr>
          <a:xfrm>
            <a:off x="0" y="975960"/>
            <a:ext cx="9143640" cy="588168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1542240" y="975960"/>
            <a:ext cx="6058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0949C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PlaceHolder 2"/>
          <p:cNvSpPr>
            <a:spLocks noGrp="1"/>
          </p:cNvSpPr>
          <p:nvPr>
            <p:ph type="title"/>
          </p:nvPr>
        </p:nvSpPr>
        <p:spPr>
          <a:xfrm>
            <a:off x="628560" y="236160"/>
            <a:ext cx="7886520" cy="574200"/>
          </a:xfrm>
          <a:prstGeom prst="rect">
            <a:avLst/>
          </a:prstGeom>
        </p:spPr>
        <p:txBody>
          <a:bodyPr anchor="ctr">
            <a:normAutofit fontScale="81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  <a:ea typeface="나눔바른고딕"/>
              </a:rPr>
              <a:t>마스터 제목 스타일 편집</a:t>
            </a:r>
            <a:endParaRPr lang="ko-KR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FFEC0530-8317-41B3-B0F3-CF445FF0D8DF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6/19/2020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바탕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64DF79D-621A-465E-988E-AB032DC716D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Calibri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그림 5"/>
          <p:cNvPicPr/>
          <p:nvPr/>
        </p:nvPicPr>
        <p:blipFill>
          <a:blip r:embed="rId14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pic>
        <p:nvPicPr>
          <p:cNvPr id="170" name="그림 6"/>
          <p:cNvPicPr/>
          <p:nvPr/>
        </p:nvPicPr>
        <p:blipFill>
          <a:blip r:embed="rId14">
            <a:lum bright="70000" contrast="-70000"/>
          </a:blip>
          <a:srcRect t="14234"/>
          <a:stretch/>
        </p:blipFill>
        <p:spPr>
          <a:xfrm>
            <a:off x="0" y="975960"/>
            <a:ext cx="9143640" cy="58816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1542240" y="975960"/>
            <a:ext cx="6058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30949C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PlaceHolder 2"/>
          <p:cNvSpPr>
            <a:spLocks noGrp="1"/>
          </p:cNvSpPr>
          <p:nvPr>
            <p:ph type="title"/>
          </p:nvPr>
        </p:nvSpPr>
        <p:spPr>
          <a:xfrm>
            <a:off x="628560" y="236160"/>
            <a:ext cx="7886520" cy="574200"/>
          </a:xfrm>
          <a:prstGeom prst="rect">
            <a:avLst/>
          </a:prstGeom>
        </p:spPr>
        <p:txBody>
          <a:bodyPr anchor="ctr">
            <a:normAutofit fontScale="81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  <a:ea typeface="나눔바른고딕"/>
              </a:rPr>
              <a:t>마스터 제목 스타일 편집</a:t>
            </a:r>
            <a:endParaRPr lang="ko-KR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3E3B88A-6BE0-4413-AF09-2D51143A847D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6/19/2020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 lang="en-US" sz="1800" b="0" strike="noStrike" spc="-1">
              <a:latin typeface="굴림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B770FD8-16D2-43E6-9684-C71F072F78A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바탕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067640"/>
          </a:xfrm>
          <a:prstGeom prst="rect">
            <a:avLst/>
          </a:prstGeom>
        </p:spPr>
        <p:txBody>
          <a:bodyPr lIns="90000" tIns="45000" rIns="90000" bIns="45000"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Calibri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Calibri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Calibri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1.png"/><Relationship Id="rId12" Type="http://schemas.openxmlformats.org/officeDocument/2006/relationships/image" Target="../media/image57.wmf"/><Relationship Id="rId2" Type="http://schemas.openxmlformats.org/officeDocument/2006/relationships/slideLayout" Target="../slideLayouts/slideLayout4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4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615680" y="1028520"/>
            <a:ext cx="3145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4000" b="1" strike="noStrike" spc="-1">
                <a:solidFill>
                  <a:srgbClr val="1C3844"/>
                </a:solidFill>
                <a:latin typeface="나눔바른고딕"/>
                <a:ea typeface="나눔바른고딕"/>
              </a:rPr>
              <a:t>JS.Inc Office</a:t>
            </a:r>
            <a:endParaRPr lang="en-US" sz="4000" b="0" strike="noStrike" spc="-1">
              <a:latin typeface="굴림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0" y="1802520"/>
            <a:ext cx="55080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3789713" y="1938240"/>
            <a:ext cx="4334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000" b="0" strike="noStrike" spc="-1" dirty="0">
                <a:latin typeface="굴림"/>
              </a:rPr>
              <a:t>Final Project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560" y="1296000"/>
            <a:ext cx="11977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5D5B5B"/>
                </a:solidFill>
                <a:latin typeface="Arial"/>
                <a:ea typeface="나눔스퀘어라운드 Regular"/>
              </a:rPr>
              <a:t>02</a:t>
            </a:r>
            <a:endParaRPr lang="en-US" sz="7200" b="0" strike="noStrike" spc="-1" dirty="0">
              <a:latin typeface="굴림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502920" y="2590920"/>
            <a:ext cx="42519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34" dirty="0">
                <a:solidFill>
                  <a:srgbClr val="5D5B5B"/>
                </a:solidFill>
                <a:latin typeface="나눔스퀘어라운드 Regular"/>
              </a:rPr>
              <a:t>기능 소개</a:t>
            </a:r>
            <a:endParaRPr lang="en-US" sz="3200" b="0" strike="noStrike" spc="-1" dirty="0">
              <a:latin typeface="굴림"/>
            </a:endParaRPr>
          </a:p>
        </p:txBody>
      </p:sp>
      <p:sp>
        <p:nvSpPr>
          <p:cNvPr id="356" name="Line 3"/>
          <p:cNvSpPr/>
          <p:nvPr/>
        </p:nvSpPr>
        <p:spPr>
          <a:xfrm>
            <a:off x="417240" y="2433960"/>
            <a:ext cx="5054760" cy="3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4"/>
          <p:cNvSpPr/>
          <p:nvPr/>
        </p:nvSpPr>
        <p:spPr>
          <a:xfrm>
            <a:off x="504000" y="4282560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6"/>
          <p:cNvSpPr/>
          <p:nvPr/>
        </p:nvSpPr>
        <p:spPr>
          <a:xfrm>
            <a:off x="965160" y="4346280"/>
            <a:ext cx="2188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1600" b="1" spc="-1" dirty="0">
                <a:solidFill>
                  <a:srgbClr val="3A3838"/>
                </a:solidFill>
                <a:latin typeface="Arial"/>
              </a:rPr>
              <a:t>사원</a:t>
            </a:r>
            <a:endParaRPr lang="en-US" sz="1600" b="0" strike="noStrike" spc="-1" dirty="0">
              <a:latin typeface="굴림"/>
            </a:endParaRPr>
          </a:p>
        </p:txBody>
      </p:sp>
      <p:grpSp>
        <p:nvGrpSpPr>
          <p:cNvPr id="363" name="Group 10"/>
          <p:cNvGrpSpPr/>
          <p:nvPr/>
        </p:nvGrpSpPr>
        <p:grpSpPr>
          <a:xfrm>
            <a:off x="5086800" y="288000"/>
            <a:ext cx="3985200" cy="6364800"/>
            <a:chOff x="5086800" y="288000"/>
            <a:chExt cx="3985200" cy="6364800"/>
          </a:xfrm>
        </p:grpSpPr>
        <p:sp>
          <p:nvSpPr>
            <p:cNvPr id="364" name="CustomShape 11"/>
            <p:cNvSpPr/>
            <p:nvPr/>
          </p:nvSpPr>
          <p:spPr>
            <a:xfrm>
              <a:off x="5086800" y="288000"/>
              <a:ext cx="2555640" cy="6364800"/>
            </a:xfrm>
            <a:prstGeom prst="triangle">
              <a:avLst>
                <a:gd name="adj" fmla="val 50000"/>
              </a:avLst>
            </a:prstGeom>
            <a:solidFill>
              <a:srgbClr val="40404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5" name="CustomShape 12"/>
            <p:cNvSpPr/>
            <p:nvPr/>
          </p:nvSpPr>
          <p:spPr>
            <a:xfrm>
              <a:off x="6516360" y="288000"/>
              <a:ext cx="2555640" cy="6364800"/>
            </a:xfrm>
            <a:prstGeom prst="triangle">
              <a:avLst>
                <a:gd name="adj" fmla="val 50000"/>
              </a:avLst>
            </a:prstGeom>
            <a:solidFill>
              <a:srgbClr val="30949C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6" name="CustomShape 13"/>
          <p:cNvSpPr/>
          <p:nvPr/>
        </p:nvSpPr>
        <p:spPr>
          <a:xfrm>
            <a:off x="504000" y="3672000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65160" y="3735720"/>
            <a:ext cx="2188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1600" b="1" spc="-1" dirty="0">
                <a:solidFill>
                  <a:srgbClr val="3A3838"/>
                </a:solidFill>
                <a:latin typeface="Arial"/>
              </a:rPr>
              <a:t>기본 기능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358" name="CustomShape 5"/>
          <p:cNvSpPr/>
          <p:nvPr/>
        </p:nvSpPr>
        <p:spPr>
          <a:xfrm>
            <a:off x="606960" y="3620880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602100" y="4236480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Arial"/>
                <a:ea typeface="나눔스퀘어라운드 Regular"/>
              </a:rPr>
              <a:t>2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28E919C-337C-4FF7-A2DB-4D77913D3BBF}"/>
              </a:ext>
            </a:extLst>
          </p:cNvPr>
          <p:cNvSpPr/>
          <p:nvPr/>
        </p:nvSpPr>
        <p:spPr>
          <a:xfrm>
            <a:off x="504000" y="4903200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31609A29-64C1-4E05-BF04-F0E6951AEE7E}"/>
              </a:ext>
            </a:extLst>
          </p:cNvPr>
          <p:cNvSpPr/>
          <p:nvPr/>
        </p:nvSpPr>
        <p:spPr>
          <a:xfrm>
            <a:off x="965160" y="4967280"/>
            <a:ext cx="2659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 spc="-1">
                <a:solidFill>
                  <a:srgbClr val="3A3838"/>
                </a:solidFill>
                <a:latin typeface="Arial"/>
                <a:ea typeface="나눔스퀘어라운드 Regular"/>
              </a:rPr>
              <a:t>관리자</a:t>
            </a:r>
            <a:endParaRPr lang="en-US" sz="1600" b="0" strike="noStrike" spc="-1">
              <a:latin typeface="굴림"/>
            </a:endParaRPr>
          </a:p>
        </p:txBody>
      </p:sp>
      <p:sp>
        <p:nvSpPr>
          <p:cNvPr id="17" name="CustomShape 8">
            <a:extLst>
              <a:ext uri="{FF2B5EF4-FFF2-40B4-BE49-F238E27FC236}">
                <a16:creationId xmlns:a16="http://schemas.microsoft.com/office/drawing/2014/main" id="{AFAFB71B-54DD-4F47-A4D7-B38207F5763B}"/>
              </a:ext>
            </a:extLst>
          </p:cNvPr>
          <p:cNvSpPr/>
          <p:nvPr/>
        </p:nvSpPr>
        <p:spPr>
          <a:xfrm>
            <a:off x="602100" y="4852080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pc="-1" dirty="0">
                <a:solidFill>
                  <a:srgbClr val="FFFFFF"/>
                </a:solidFill>
                <a:latin typeface="Arial"/>
              </a:rPr>
              <a:t>3</a:t>
            </a:r>
            <a:endParaRPr lang="en-US" sz="28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9529980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FB0B6C-CA2D-4373-ADF4-08ACC2F73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1656000"/>
            <a:ext cx="8280000" cy="504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25A06D-3430-4F9E-AF43-72AF82F7F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1656000"/>
            <a:ext cx="8280000" cy="50400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D292086-A0F8-417B-BD1C-AD02B0BB9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00" y="1656000"/>
            <a:ext cx="8280000" cy="5040000"/>
          </a:xfrm>
          <a:prstGeom prst="rect">
            <a:avLst/>
          </a:prstGeom>
        </p:spPr>
      </p:pic>
      <p:sp>
        <p:nvSpPr>
          <p:cNvPr id="368" name="CustomShape 1"/>
          <p:cNvSpPr/>
          <p:nvPr/>
        </p:nvSpPr>
        <p:spPr>
          <a:xfrm>
            <a:off x="216000" y="1008000"/>
            <a:ext cx="1728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로그인</a:t>
            </a:r>
            <a:endParaRPr lang="en-US" sz="2590" b="0" strike="noStrike" spc="-1">
              <a:latin typeface="굴림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기본 기능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회원가입</a:t>
            </a:r>
            <a:endParaRPr lang="en-US" sz="2590" b="0" strike="noStrike" spc="-1">
              <a:latin typeface="굴림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기본 기능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F29FB2-4600-4704-945D-86F360838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3" y="1925640"/>
            <a:ext cx="8513294" cy="442157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196930-5BFB-4121-8FBA-4F0BABB5E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72" y="4559498"/>
            <a:ext cx="2797917" cy="16915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7EEE9B-D0C1-42A3-87F7-57A9F4B523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53" y="1925639"/>
            <a:ext cx="8513294" cy="442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38E54D-6119-4BCC-98A3-3AAAC07160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41"/>
          <a:stretch/>
        </p:blipFill>
        <p:spPr>
          <a:xfrm>
            <a:off x="315353" y="1925641"/>
            <a:ext cx="8513294" cy="44215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4391F0-5A5B-4E9F-927F-6D9762C5C9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30"/>
          <a:stretch/>
        </p:blipFill>
        <p:spPr>
          <a:xfrm>
            <a:off x="315173" y="1925642"/>
            <a:ext cx="8513293" cy="44215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5CF004-233C-42F6-9B70-167CD5375B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68"/>
          <a:stretch/>
        </p:blipFill>
        <p:spPr>
          <a:xfrm>
            <a:off x="423272" y="3217466"/>
            <a:ext cx="8513293" cy="15996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2E53CC-074E-4CA5-995A-D6CEA1ABCA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92" y="1925638"/>
            <a:ext cx="8513293" cy="44215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669B68-1C1D-4EDF-9FBF-15CFED68D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92" y="1925638"/>
            <a:ext cx="8621573" cy="4421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216000" y="1008000"/>
            <a:ext cx="8640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비밀번호 찾기</a:t>
            </a:r>
            <a:endParaRPr lang="en-US" sz="2590" b="0" strike="noStrike" spc="-1">
              <a:latin typeface="굴림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기본 기능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C6A23-0551-4EA0-883C-3B4755F646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7"/>
          <a:stretch/>
        </p:blipFill>
        <p:spPr>
          <a:xfrm>
            <a:off x="215998" y="1609077"/>
            <a:ext cx="8612638" cy="49337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0C878B-BEF4-4BDA-8B49-F9A38D473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8" y="1609077"/>
            <a:ext cx="8612638" cy="49337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D8F606-8900-4DE6-ABCB-ED3AAC25D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57" y="2824931"/>
            <a:ext cx="5182323" cy="924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E27FE66-65EB-48E1-8AB8-9567E03AC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0" y="1615737"/>
            <a:ext cx="8612637" cy="4933763"/>
          </a:xfrm>
          <a:prstGeom prst="rect">
            <a:avLst/>
          </a:prstGeom>
        </p:spPr>
      </p:pic>
      <p:sp>
        <p:nvSpPr>
          <p:cNvPr id="375" name="CustomShape 1"/>
          <p:cNvSpPr/>
          <p:nvPr/>
        </p:nvSpPr>
        <p:spPr>
          <a:xfrm>
            <a:off x="216000" y="1008000"/>
            <a:ext cx="6140412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en-US" sz="2590" b="1" strike="noStrike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메인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화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면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기본 기능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8EC783-1A40-4A4B-99F6-70E6A5036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86"/>
          <a:stretch/>
        </p:blipFill>
        <p:spPr>
          <a:xfrm>
            <a:off x="265500" y="1615736"/>
            <a:ext cx="8612637" cy="4933763"/>
          </a:xfrm>
          <a:prstGeom prst="rect">
            <a:avLst/>
          </a:prstGeom>
        </p:spPr>
      </p:pic>
      <p:sp>
        <p:nvSpPr>
          <p:cNvPr id="375" name="CustomShape 1"/>
          <p:cNvSpPr/>
          <p:nvPr/>
        </p:nvSpPr>
        <p:spPr>
          <a:xfrm>
            <a:off x="216000" y="1008000"/>
            <a:ext cx="6140412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en-US" sz="2590" b="1" strike="noStrike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메인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화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면 </a:t>
            </a:r>
            <a:r>
              <a:rPr lang="en-US" altLang="ko-KR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(Lock Screen)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기본 기능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4E68A9-847C-4637-8C4D-9C58CE99D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0" y="1615736"/>
            <a:ext cx="8612637" cy="49337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96AB8D-3911-452A-B8E1-13AD8B7E51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"/>
          <a:stretch/>
        </p:blipFill>
        <p:spPr>
          <a:xfrm>
            <a:off x="265500" y="1615735"/>
            <a:ext cx="8612637" cy="4933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0D9EFB-D28F-4C7D-A44D-BB2D26387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99" y="1615734"/>
            <a:ext cx="8612637" cy="49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6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FB2B0E6-FBB1-46D1-8849-811A2EC11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86"/>
          <a:stretch/>
        </p:blipFill>
        <p:spPr>
          <a:xfrm>
            <a:off x="265500" y="1615737"/>
            <a:ext cx="8612637" cy="4933763"/>
          </a:xfrm>
          <a:prstGeom prst="rect">
            <a:avLst/>
          </a:prstGeom>
        </p:spPr>
      </p:pic>
      <p:sp>
        <p:nvSpPr>
          <p:cNvPr id="375" name="CustomShape 1"/>
          <p:cNvSpPr/>
          <p:nvPr/>
        </p:nvSpPr>
        <p:spPr>
          <a:xfrm>
            <a:off x="216000" y="1008000"/>
            <a:ext cx="6140412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en-US" sz="2590" b="1" strike="noStrike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메인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r>
              <a:rPr lang="en-US" sz="2590" b="1" strike="noStrike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화면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(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날씨</a:t>
            </a:r>
            <a:r>
              <a:rPr lang="en-US" altLang="ko-KR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)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기본 기능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320CD5-F238-47BD-98E8-DA17F4DF9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2" y="1925640"/>
            <a:ext cx="6806162" cy="23448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47F25D-6F9E-4E13-8032-27484FA22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64" y="3931336"/>
            <a:ext cx="7391845" cy="10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8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B1B7673-97A6-4B91-8ACA-6967A38B2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86"/>
          <a:stretch/>
        </p:blipFill>
        <p:spPr>
          <a:xfrm>
            <a:off x="265500" y="1615737"/>
            <a:ext cx="8612637" cy="4933763"/>
          </a:xfrm>
          <a:prstGeom prst="rect">
            <a:avLst/>
          </a:prstGeom>
        </p:spPr>
      </p:pic>
      <p:sp>
        <p:nvSpPr>
          <p:cNvPr id="375" name="CustomShape 1"/>
          <p:cNvSpPr/>
          <p:nvPr/>
        </p:nvSpPr>
        <p:spPr>
          <a:xfrm>
            <a:off x="216000" y="1008000"/>
            <a:ext cx="6140412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en-US" sz="2590" b="1" strike="noStrike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메인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r>
              <a:rPr lang="en-US" sz="2590" b="1" strike="noStrike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화면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(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참여하지 않은 설문</a:t>
            </a:r>
            <a:r>
              <a:rPr lang="en-US" altLang="ko-KR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)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기본 기능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1C3DCB-BB46-4899-A42F-2EAA8A4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97" y="2448470"/>
            <a:ext cx="8077200" cy="2152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207793-A33D-482E-B976-17CC4BEBE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52" y="1615737"/>
            <a:ext cx="8665285" cy="49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3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9C02F9-BDFE-44F2-B85E-D96FF4D094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86"/>
          <a:stretch/>
        </p:blipFill>
        <p:spPr>
          <a:xfrm>
            <a:off x="265500" y="1615738"/>
            <a:ext cx="8612637" cy="4933762"/>
          </a:xfrm>
          <a:prstGeom prst="rect">
            <a:avLst/>
          </a:prstGeom>
        </p:spPr>
      </p:pic>
      <p:sp>
        <p:nvSpPr>
          <p:cNvPr id="375" name="CustomShape 1"/>
          <p:cNvSpPr/>
          <p:nvPr/>
        </p:nvSpPr>
        <p:spPr>
          <a:xfrm>
            <a:off x="216000" y="1008000"/>
            <a:ext cx="6140412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en-US" sz="2590" b="1" strike="noStrike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메인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r>
              <a:rPr lang="en-US" sz="2590" b="1" strike="noStrike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화면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(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읽지 않은 </a:t>
            </a:r>
            <a:r>
              <a:rPr lang="ko-KR" altLang="en-US" sz="2590" b="1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메세지</a:t>
            </a:r>
            <a:r>
              <a:rPr lang="en-US" altLang="ko-KR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)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76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기본 기능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0E36AA-93E7-4A15-AC7C-CC666567D9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"/>
          <a:stretch/>
        </p:blipFill>
        <p:spPr>
          <a:xfrm>
            <a:off x="2916151" y="1925640"/>
            <a:ext cx="3545609" cy="44834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CB508C-C1FF-4590-AEA2-A28137B15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1615738"/>
            <a:ext cx="8662138" cy="493376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42550F-CAA4-4492-9811-DBC75E7F1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49" y="1721645"/>
            <a:ext cx="4468237" cy="472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3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51FBF2-1418-4C8B-81F9-73D4B877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1615738"/>
            <a:ext cx="8662138" cy="4933762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사원 로그인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833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roup 1"/>
          <p:cNvGrpSpPr/>
          <p:nvPr/>
        </p:nvGrpSpPr>
        <p:grpSpPr>
          <a:xfrm>
            <a:off x="2404800" y="1635480"/>
            <a:ext cx="4334400" cy="774000"/>
            <a:chOff x="2404800" y="1635480"/>
            <a:chExt cx="4334400" cy="774000"/>
          </a:xfrm>
        </p:grpSpPr>
        <p:sp>
          <p:nvSpPr>
            <p:cNvPr id="269" name="CustomShape 2"/>
            <p:cNvSpPr/>
            <p:nvPr/>
          </p:nvSpPr>
          <p:spPr>
            <a:xfrm>
              <a:off x="2404800" y="1635480"/>
              <a:ext cx="4334400" cy="69984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4000" b="1" strike="noStrike" spc="-1">
                  <a:solidFill>
                    <a:srgbClr val="FFFFFF"/>
                  </a:solidFill>
                  <a:latin typeface="나눔바른고딕"/>
                  <a:ea typeface="나눔바른고딕"/>
                </a:rPr>
                <a:t>목 차</a:t>
              </a:r>
              <a:endParaRPr lang="en-US" sz="4000" b="0" strike="noStrike" spc="-1">
                <a:latin typeface="굴림"/>
              </a:endParaRPr>
            </a:p>
          </p:txBody>
        </p:sp>
        <p:sp>
          <p:nvSpPr>
            <p:cNvPr id="270" name="CustomShape 3"/>
            <p:cNvSpPr/>
            <p:nvPr/>
          </p:nvSpPr>
          <p:spPr>
            <a:xfrm>
              <a:off x="2502720" y="2409120"/>
              <a:ext cx="41382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solidFill>
                <a:schemeClr val="bg1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71" name="CustomShape 4"/>
          <p:cNvSpPr/>
          <p:nvPr/>
        </p:nvSpPr>
        <p:spPr>
          <a:xfrm>
            <a:off x="3593882" y="2814480"/>
            <a:ext cx="20365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00" dirty="0" err="1">
                <a:solidFill>
                  <a:srgbClr val="FFFFFF"/>
                </a:solidFill>
                <a:latin typeface="나눔바른고딕"/>
                <a:ea typeface="나눔바른고딕"/>
              </a:rPr>
              <a:t>프로젝트</a:t>
            </a:r>
            <a:r>
              <a:rPr lang="en-US" sz="2400" b="0" strike="noStrike" spc="-100" dirty="0">
                <a:solidFill>
                  <a:srgbClr val="FFFFFF"/>
                </a:solidFill>
                <a:latin typeface="나눔바른고딕"/>
                <a:ea typeface="나눔바른고딕"/>
              </a:rPr>
              <a:t> </a:t>
            </a:r>
            <a:r>
              <a:rPr lang="en-US" sz="2400" b="0" strike="noStrike" spc="-100" dirty="0" err="1">
                <a:solidFill>
                  <a:srgbClr val="FFFFFF"/>
                </a:solidFill>
                <a:latin typeface="나눔바른고딕"/>
                <a:ea typeface="나눔바른고딕"/>
              </a:rPr>
              <a:t>소개</a:t>
            </a:r>
            <a:endParaRPr lang="en-US" sz="2400" b="0" strike="noStrike" spc="-1" dirty="0">
              <a:latin typeface="굴림"/>
            </a:endParaRPr>
          </a:p>
        </p:txBody>
      </p:sp>
      <p:sp>
        <p:nvSpPr>
          <p:cNvPr id="272" name="CustomShape 5"/>
          <p:cNvSpPr/>
          <p:nvPr/>
        </p:nvSpPr>
        <p:spPr>
          <a:xfrm>
            <a:off x="3110040" y="2814480"/>
            <a:ext cx="403560" cy="47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800" b="0" strike="noStrike" spc="-1">
                <a:solidFill>
                  <a:srgbClr val="66C8D0"/>
                </a:solidFill>
                <a:latin typeface="HY견고딕"/>
                <a:ea typeface="HY견고딕"/>
              </a:rPr>
              <a:t>1</a:t>
            </a:r>
            <a:endParaRPr lang="en-US" sz="2800" b="0" strike="noStrike" spc="-1">
              <a:latin typeface="굴림"/>
            </a:endParaRPr>
          </a:p>
        </p:txBody>
      </p:sp>
      <p:sp>
        <p:nvSpPr>
          <p:cNvPr id="273" name="CustomShape 6"/>
          <p:cNvSpPr/>
          <p:nvPr/>
        </p:nvSpPr>
        <p:spPr>
          <a:xfrm>
            <a:off x="3593882" y="3414960"/>
            <a:ext cx="1451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00">
                <a:solidFill>
                  <a:srgbClr val="FFFFFF"/>
                </a:solidFill>
                <a:latin typeface="나눔바른고딕"/>
                <a:ea typeface="나눔바른고딕"/>
              </a:rPr>
              <a:t>기능 설명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3110040" y="3414960"/>
            <a:ext cx="403560" cy="47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800" b="0" strike="noStrike" spc="-1">
                <a:solidFill>
                  <a:srgbClr val="66C8D0"/>
                </a:solidFill>
                <a:latin typeface="HY견고딕"/>
                <a:ea typeface="HY견고딕"/>
              </a:rPr>
              <a:t>2</a:t>
            </a:r>
            <a:endParaRPr lang="en-US" sz="2800" b="0" strike="noStrike" spc="-1">
              <a:latin typeface="굴림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3593882" y="4015440"/>
            <a:ext cx="2710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00">
                <a:solidFill>
                  <a:srgbClr val="FFFFFF"/>
                </a:solidFill>
                <a:latin typeface="나눔바른고딕"/>
                <a:ea typeface="나눔바른고딕"/>
              </a:rPr>
              <a:t>문제점 및 해결방안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276" name="CustomShape 9"/>
          <p:cNvSpPr/>
          <p:nvPr/>
        </p:nvSpPr>
        <p:spPr>
          <a:xfrm>
            <a:off x="3110040" y="4015440"/>
            <a:ext cx="403560" cy="47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800" b="0" strike="noStrike" spc="-1">
                <a:solidFill>
                  <a:srgbClr val="66C8D0"/>
                </a:solidFill>
                <a:latin typeface="HY견고딕"/>
                <a:ea typeface="HY견고딕"/>
              </a:rPr>
              <a:t>3</a:t>
            </a:r>
            <a:endParaRPr lang="en-US" sz="2800" b="0" strike="noStrike" spc="-1">
              <a:latin typeface="굴림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3593882" y="4615920"/>
            <a:ext cx="777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0" strike="noStrike" spc="-100">
                <a:solidFill>
                  <a:srgbClr val="FFFFFF"/>
                </a:solidFill>
                <a:latin typeface="나눔바른고딕"/>
                <a:ea typeface="나눔바른고딕"/>
              </a:rPr>
              <a:t>부록</a:t>
            </a:r>
            <a:endParaRPr lang="en-US" sz="2400" b="0" strike="noStrike" spc="-1">
              <a:latin typeface="굴림"/>
            </a:endParaRPr>
          </a:p>
        </p:txBody>
      </p:sp>
      <p:sp>
        <p:nvSpPr>
          <p:cNvPr id="278" name="CustomShape 11"/>
          <p:cNvSpPr/>
          <p:nvPr/>
        </p:nvSpPr>
        <p:spPr>
          <a:xfrm>
            <a:off x="3110040" y="4616280"/>
            <a:ext cx="403560" cy="47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2800" b="0" strike="noStrike" spc="-1">
                <a:solidFill>
                  <a:srgbClr val="66C8D0"/>
                </a:solidFill>
                <a:latin typeface="HY견고딕"/>
                <a:ea typeface="HY견고딕"/>
              </a:rPr>
              <a:t>4</a:t>
            </a:r>
            <a:endParaRPr lang="en-US" sz="28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9CED05-62A5-4650-82BD-90520F57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1615739"/>
            <a:ext cx="8662138" cy="4933762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프로필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7C5E32-75BB-4BEC-9D56-75B2419D5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00" y="1615739"/>
            <a:ext cx="8662138" cy="49337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A3DA40-144F-4625-876E-F23256477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00" y="1615739"/>
            <a:ext cx="8662138" cy="49337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F86F67-BEBE-4941-A112-88A43738E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00" y="1615739"/>
            <a:ext cx="8662138" cy="49337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DDC453A-205C-46B4-8DE9-A526844A6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280" y="2335739"/>
            <a:ext cx="3718560" cy="22101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E50B62-6F2D-49DF-8E47-31C8D61735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000" y="1643452"/>
            <a:ext cx="8662138" cy="490604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DDBE461-8C16-410D-9621-203E12B09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7635" y="1755713"/>
            <a:ext cx="2474831" cy="7627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883F5E8-3C9A-4628-82BA-1085ABEFB1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1820" y="1739405"/>
            <a:ext cx="2616642" cy="79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lvl="0">
              <a:defRPr/>
            </a:pP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>
                <a:solidFill>
                  <a:srgbClr val="262626"/>
                </a:solidFill>
                <a:latin typeface="나눔바른고딕"/>
                <a:ea typeface="나눔바른고딕"/>
              </a:rPr>
              <a:t>프로필</a:t>
            </a: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  <a:defRPr/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345" y="1615736"/>
            <a:ext cx="8195310" cy="52422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46556" y="3959441"/>
            <a:ext cx="6596108" cy="230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25570"/>
          <a:stretch>
            <a:fillRect/>
          </a:stretch>
        </p:blipFill>
        <p:spPr>
          <a:xfrm>
            <a:off x="474345" y="2956264"/>
            <a:ext cx="8195310" cy="3901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6F2493-8A28-425D-9086-81372FACCD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321"/>
          <a:stretch/>
        </p:blipFill>
        <p:spPr>
          <a:xfrm>
            <a:off x="324000" y="1801080"/>
            <a:ext cx="8495640" cy="4462920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출근 / 퇴근</a:t>
            </a:r>
            <a:endParaRPr lang="en-US" sz="2590" b="0" strike="noStrike" spc="-1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83" name="그림 382"/>
          <p:cNvPicPr/>
          <p:nvPr/>
        </p:nvPicPr>
        <p:blipFill>
          <a:blip r:embed="rId5"/>
          <a:srcRect l="16945" t="62875" r="75349" b="32275"/>
          <a:stretch/>
        </p:blipFill>
        <p:spPr>
          <a:xfrm>
            <a:off x="1800000" y="4608000"/>
            <a:ext cx="792000" cy="215640"/>
          </a:xfrm>
          <a:prstGeom prst="rect">
            <a:avLst/>
          </a:prstGeom>
          <a:ln>
            <a:noFill/>
          </a:ln>
        </p:spPr>
      </p:pic>
      <p:pic>
        <p:nvPicPr>
          <p:cNvPr id="385" name="그림 384"/>
          <p:cNvPicPr/>
          <p:nvPr/>
        </p:nvPicPr>
        <p:blipFill>
          <a:blip r:embed="rId6"/>
          <a:stretch/>
        </p:blipFill>
        <p:spPr>
          <a:xfrm>
            <a:off x="1804320" y="4772160"/>
            <a:ext cx="787680" cy="123840"/>
          </a:xfrm>
          <a:prstGeom prst="rect">
            <a:avLst/>
          </a:prstGeom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471B3D-F590-44E5-9C75-5E87C5045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00" y="1801081"/>
            <a:ext cx="8495640" cy="48207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F0F177-FCC1-49E1-AB8F-37F28E3F2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000" y="1801078"/>
            <a:ext cx="8495640" cy="4820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14EBD2-535F-43DF-B684-4E1C465A7E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4000" y="1771383"/>
            <a:ext cx="8495640" cy="48504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75DB27F-7EE1-48B2-AF17-9ADD390629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3632" y="1443243"/>
            <a:ext cx="3495675" cy="1295400"/>
          </a:xfrm>
          <a:prstGeom prst="rect">
            <a:avLst/>
          </a:prstGeom>
        </p:spPr>
      </p:pic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FD7586B3-73FE-4B16-B949-2A50D9C883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300260"/>
              </p:ext>
            </p:extLst>
          </p:nvPr>
        </p:nvGraphicFramePr>
        <p:xfrm>
          <a:off x="1676917" y="4851808"/>
          <a:ext cx="3495676" cy="131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비트맵 이미지" r:id="rId11" imgW="5305320" imgH="1990800" progId="Paint.Picture">
                  <p:embed/>
                </p:oleObj>
              </mc:Choice>
              <mc:Fallback>
                <p:oleObj name="비트맵 이미지" r:id="rId11" imgW="5305320" imgH="1990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76917" y="4851808"/>
                        <a:ext cx="3495676" cy="131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lvl="0">
              <a:defRPr/>
            </a:pP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>
                <a:solidFill>
                  <a:srgbClr val="262626"/>
                </a:solidFill>
                <a:latin typeface="나눔바른고딕"/>
                <a:ea typeface="나눔바른고딕"/>
              </a:rPr>
              <a:t>게시판</a:t>
            </a: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  <a:defRPr/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83" name="그림 38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75816" y="1850347"/>
            <a:ext cx="8608240" cy="4252371"/>
          </a:xfrm>
          <a:prstGeom prst="rect">
            <a:avLst/>
          </a:prstGeom>
        </p:spPr>
      </p:pic>
      <p:sp>
        <p:nvSpPr>
          <p:cNvPr id="386" name="직사각형 385"/>
          <p:cNvSpPr/>
          <p:nvPr/>
        </p:nvSpPr>
        <p:spPr>
          <a:xfrm>
            <a:off x="1613611" y="2754213"/>
            <a:ext cx="369310" cy="191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pic>
        <p:nvPicPr>
          <p:cNvPr id="392" name="그림 39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81660" y="1855730"/>
            <a:ext cx="8605166" cy="4210272"/>
          </a:xfrm>
          <a:prstGeom prst="rect">
            <a:avLst/>
          </a:prstGeom>
        </p:spPr>
      </p:pic>
      <p:sp>
        <p:nvSpPr>
          <p:cNvPr id="393" name="직사각형 392"/>
          <p:cNvSpPr/>
          <p:nvPr/>
        </p:nvSpPr>
        <p:spPr>
          <a:xfrm>
            <a:off x="2857500" y="4895850"/>
            <a:ext cx="438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5" name="직사각형 394"/>
          <p:cNvSpPr/>
          <p:nvPr/>
        </p:nvSpPr>
        <p:spPr>
          <a:xfrm>
            <a:off x="3305175" y="4899211"/>
            <a:ext cx="438150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6" name="그림 39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68430" y="1834698"/>
            <a:ext cx="8624454" cy="4232497"/>
          </a:xfrm>
          <a:prstGeom prst="rect">
            <a:avLst/>
          </a:prstGeom>
        </p:spPr>
      </p:pic>
      <p:sp>
        <p:nvSpPr>
          <p:cNvPr id="397" name="직사각형 396"/>
          <p:cNvSpPr/>
          <p:nvPr/>
        </p:nvSpPr>
        <p:spPr>
          <a:xfrm>
            <a:off x="1575954" y="3333750"/>
            <a:ext cx="7325590" cy="216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04" name="그림 40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0563" y="1838938"/>
            <a:ext cx="8613665" cy="4271168"/>
          </a:xfrm>
          <a:prstGeom prst="rect">
            <a:avLst/>
          </a:prstGeom>
        </p:spPr>
      </p:pic>
      <p:sp>
        <p:nvSpPr>
          <p:cNvPr id="405" name="직사각형 404"/>
          <p:cNvSpPr/>
          <p:nvPr/>
        </p:nvSpPr>
        <p:spPr>
          <a:xfrm>
            <a:off x="2286000" y="4478400"/>
            <a:ext cx="432000" cy="190800"/>
          </a:xfrm>
          <a:prstGeom prst="rect">
            <a:avLst/>
          </a:prstGeom>
          <a:solidFill>
            <a:schemeClr val="bg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0" name="그림 40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5811" y="1842472"/>
            <a:ext cx="8648414" cy="2047375"/>
          </a:xfrm>
          <a:prstGeom prst="rect">
            <a:avLst/>
          </a:prstGeom>
        </p:spPr>
      </p:pic>
      <p:pic>
        <p:nvPicPr>
          <p:cNvPr id="412" name="그림 4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454" y="3876204"/>
            <a:ext cx="8671442" cy="2231522"/>
          </a:xfrm>
          <a:prstGeom prst="rect">
            <a:avLst/>
          </a:prstGeom>
        </p:spPr>
      </p:pic>
      <p:sp>
        <p:nvSpPr>
          <p:cNvPr id="413" name="직사각형 412"/>
          <p:cNvSpPr/>
          <p:nvPr/>
        </p:nvSpPr>
        <p:spPr>
          <a:xfrm>
            <a:off x="1844386" y="3039340"/>
            <a:ext cx="1775113" cy="112568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4" name="직사각형 413"/>
          <p:cNvSpPr/>
          <p:nvPr/>
        </p:nvSpPr>
        <p:spPr>
          <a:xfrm>
            <a:off x="403513" y="5529695"/>
            <a:ext cx="1627909" cy="129886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6" name="그림 41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57785" y="1831059"/>
            <a:ext cx="8635101" cy="4260949"/>
          </a:xfrm>
          <a:prstGeom prst="rect">
            <a:avLst/>
          </a:prstGeom>
        </p:spPr>
      </p:pic>
      <p:sp>
        <p:nvSpPr>
          <p:cNvPr id="417" name="직사각형 416"/>
          <p:cNvSpPr/>
          <p:nvPr/>
        </p:nvSpPr>
        <p:spPr>
          <a:xfrm>
            <a:off x="2684318" y="4693227"/>
            <a:ext cx="476249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8" name="그림 4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51113" y="1845480"/>
            <a:ext cx="8641200" cy="4263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5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xit" presetSubtype="4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8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" grpId="0" animBg="1"/>
      <p:bldP spid="386" grpId="1" animBg="1"/>
      <p:bldP spid="393" grpId="2" animBg="1"/>
      <p:bldP spid="393" grpId="3" animBg="1"/>
      <p:bldP spid="395" grpId="4" animBg="1"/>
      <p:bldP spid="395" grpId="5" animBg="1"/>
      <p:bldP spid="397" grpId="6" animBg="1"/>
      <p:bldP spid="397" grpId="7" animBg="1"/>
      <p:bldP spid="405" grpId="8" animBg="1"/>
      <p:bldP spid="405" grpId="9" animBg="1"/>
      <p:bldP spid="413" grpId="10" animBg="1"/>
      <p:bldP spid="413" grpId="12" animBg="1"/>
      <p:bldP spid="414" grpId="11" animBg="1"/>
      <p:bldP spid="414" grpId="13" animBg="1"/>
      <p:bldP spid="417" grpId="14" animBg="1"/>
      <p:bldP spid="417" grpId="15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lvl="0">
              <a:defRPr/>
            </a:pP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부서 </a:t>
            </a:r>
            <a:r>
              <a:rPr lang="ko-KR" altLang="en-US" sz="2590" b="1" spc="-1">
                <a:solidFill>
                  <a:srgbClr val="262626"/>
                </a:solidFill>
                <a:latin typeface="나눔바른고딕"/>
                <a:ea typeface="나눔바른고딕"/>
              </a:rPr>
              <a:t>게시판</a:t>
            </a: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  <a:defRPr/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419" name="그림 4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795" y="1819629"/>
            <a:ext cx="8728363" cy="4252513"/>
          </a:xfrm>
          <a:prstGeom prst="rect">
            <a:avLst/>
          </a:prstGeom>
        </p:spPr>
      </p:pic>
      <p:sp>
        <p:nvSpPr>
          <p:cNvPr id="420" name="직사각형 419"/>
          <p:cNvSpPr/>
          <p:nvPr/>
        </p:nvSpPr>
        <p:spPr>
          <a:xfrm>
            <a:off x="3969965" y="2753591"/>
            <a:ext cx="2927228" cy="205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21" name="그림 4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786421"/>
            <a:ext cx="9144000" cy="2256458"/>
          </a:xfrm>
          <a:prstGeom prst="rect">
            <a:avLst/>
          </a:prstGeom>
        </p:spPr>
      </p:pic>
      <p:pic>
        <p:nvPicPr>
          <p:cNvPr id="422" name="그림 4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4010025"/>
            <a:ext cx="9144000" cy="22339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 animBg="1"/>
      <p:bldP spid="42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5999" y="1008000"/>
            <a:ext cx="4774289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lvl="0">
              <a:defRPr/>
            </a:pP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자료실 </a:t>
            </a:r>
            <a:r>
              <a:rPr lang="ko-KR" altLang="en-US" sz="2590" b="1" spc="-1">
                <a:solidFill>
                  <a:srgbClr val="262626"/>
                </a:solidFill>
                <a:latin typeface="나눔바른고딕"/>
                <a:ea typeface="나눔바른고딕"/>
              </a:rPr>
              <a:t>게시판</a:t>
            </a: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  <a:defRPr/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420" name="그림 4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4325" y="2001559"/>
            <a:ext cx="8477250" cy="4049698"/>
          </a:xfrm>
          <a:prstGeom prst="rect">
            <a:avLst/>
          </a:prstGeom>
        </p:spPr>
      </p:pic>
      <p:pic>
        <p:nvPicPr>
          <p:cNvPr id="422" name="그림 42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2135" y="1989621"/>
            <a:ext cx="8488964" cy="4073744"/>
          </a:xfrm>
          <a:prstGeom prst="rect">
            <a:avLst/>
          </a:prstGeom>
        </p:spPr>
      </p:pic>
      <p:sp>
        <p:nvSpPr>
          <p:cNvPr id="423" name="직사각형 422"/>
          <p:cNvSpPr/>
          <p:nvPr/>
        </p:nvSpPr>
        <p:spPr>
          <a:xfrm>
            <a:off x="1752600" y="4162425"/>
            <a:ext cx="1247775" cy="120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4" name="직사각형 423"/>
          <p:cNvSpPr/>
          <p:nvPr/>
        </p:nvSpPr>
        <p:spPr>
          <a:xfrm>
            <a:off x="304800" y="5822950"/>
            <a:ext cx="1257300" cy="22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 animBg="1"/>
      <p:bldP spid="42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lvl="0">
              <a:defRPr/>
            </a:pP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>
                <a:solidFill>
                  <a:srgbClr val="262626"/>
                </a:solidFill>
                <a:latin typeface="나눔바른고딕"/>
                <a:ea typeface="나눔바른고딕"/>
              </a:rPr>
              <a:t>전자결재</a:t>
            </a:r>
            <a:endParaRPr lang="en-US" sz="2590" b="0" strike="noStrike" spc="-1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  <a:defRPr/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81" name="그림 3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5749" y="2159610"/>
            <a:ext cx="8540267" cy="3910378"/>
          </a:xfrm>
          <a:prstGeom prst="rect">
            <a:avLst/>
          </a:prstGeom>
        </p:spPr>
      </p:pic>
      <p:sp>
        <p:nvSpPr>
          <p:cNvPr id="382" name="직사각형 381"/>
          <p:cNvSpPr/>
          <p:nvPr/>
        </p:nvSpPr>
        <p:spPr>
          <a:xfrm>
            <a:off x="1971675" y="4248150"/>
            <a:ext cx="2562225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3" name="직사각형 382"/>
          <p:cNvSpPr/>
          <p:nvPr/>
        </p:nvSpPr>
        <p:spPr>
          <a:xfrm>
            <a:off x="1962150" y="4619625"/>
            <a:ext cx="6581775" cy="800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4325" y="2119630"/>
            <a:ext cx="8505824" cy="3974218"/>
          </a:xfrm>
          <a:prstGeom prst="rect">
            <a:avLst/>
          </a:prstGeom>
        </p:spPr>
      </p:pic>
      <p:sp>
        <p:nvSpPr>
          <p:cNvPr id="385" name="직사각형 384"/>
          <p:cNvSpPr/>
          <p:nvPr/>
        </p:nvSpPr>
        <p:spPr>
          <a:xfrm>
            <a:off x="2057400" y="4181475"/>
            <a:ext cx="2571750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6" name="직사각형 385"/>
          <p:cNvSpPr/>
          <p:nvPr/>
        </p:nvSpPr>
        <p:spPr>
          <a:xfrm>
            <a:off x="2085975" y="4610100"/>
            <a:ext cx="6619875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7" name="그림 38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3327" y="2131014"/>
            <a:ext cx="8584449" cy="3938996"/>
          </a:xfrm>
          <a:prstGeom prst="rect">
            <a:avLst/>
          </a:prstGeom>
        </p:spPr>
      </p:pic>
      <p:sp>
        <p:nvSpPr>
          <p:cNvPr id="388" name="직사각형 387"/>
          <p:cNvSpPr/>
          <p:nvPr/>
        </p:nvSpPr>
        <p:spPr>
          <a:xfrm>
            <a:off x="2038350" y="4029075"/>
            <a:ext cx="2524125" cy="266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9" name="직사각형 388"/>
          <p:cNvSpPr/>
          <p:nvPr/>
        </p:nvSpPr>
        <p:spPr>
          <a:xfrm>
            <a:off x="2047875" y="4448175"/>
            <a:ext cx="6600825" cy="895350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1" name="그림 39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13648" y="1875508"/>
            <a:ext cx="8730326" cy="4688131"/>
          </a:xfrm>
          <a:prstGeom prst="rect">
            <a:avLst/>
          </a:prstGeom>
        </p:spPr>
      </p:pic>
      <p:pic>
        <p:nvPicPr>
          <p:cNvPr id="394" name="그림 39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04742" y="1873067"/>
            <a:ext cx="8748758" cy="4626338"/>
          </a:xfrm>
          <a:prstGeom prst="rect">
            <a:avLst/>
          </a:prstGeom>
        </p:spPr>
      </p:pic>
      <p:pic>
        <p:nvPicPr>
          <p:cNvPr id="397" name="그림 396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28600" y="1863760"/>
            <a:ext cx="8733481" cy="4597330"/>
          </a:xfrm>
          <a:prstGeom prst="rect">
            <a:avLst/>
          </a:prstGeom>
        </p:spPr>
      </p:pic>
      <p:pic>
        <p:nvPicPr>
          <p:cNvPr id="398" name="그림 397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47651" y="1869884"/>
            <a:ext cx="8734425" cy="4673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488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6" animBg="1"/>
      <p:bldP spid="383" grpId="1" animBg="1"/>
      <p:bldP spid="383" grpId="7" animBg="1"/>
      <p:bldP spid="385" grpId="2" animBg="1"/>
      <p:bldP spid="385" grpId="8" animBg="1"/>
      <p:bldP spid="386" grpId="3" animBg="1"/>
      <p:bldP spid="386" grpId="9" animBg="1"/>
      <p:bldP spid="388" grpId="4" animBg="1"/>
      <p:bldP spid="388" grpId="10" animBg="1"/>
      <p:bldP spid="389" grpId="5" animBg="1"/>
      <p:bldP spid="389" grpId="1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6000" y="1016878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주소록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D6AE78-CFBC-46BD-94B5-84B67347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26" y="1606858"/>
            <a:ext cx="8273988" cy="5014982"/>
          </a:xfrm>
          <a:prstGeom prst="rect">
            <a:avLst/>
          </a:prstGeom>
        </p:spPr>
      </p:pic>
      <p:sp>
        <p:nvSpPr>
          <p:cNvPr id="7" name="CustomShape 4">
            <a:extLst>
              <a:ext uri="{FF2B5EF4-FFF2-40B4-BE49-F238E27FC236}">
                <a16:creationId xmlns:a16="http://schemas.microsoft.com/office/drawing/2014/main" id="{4D9419A6-EFDA-4E9C-81E8-D7DB2FFF1B3B}"/>
              </a:ext>
            </a:extLst>
          </p:cNvPr>
          <p:cNvSpPr/>
          <p:nvPr/>
        </p:nvSpPr>
        <p:spPr>
          <a:xfrm>
            <a:off x="1702206" y="2689934"/>
            <a:ext cx="605988" cy="16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478AF73-2F99-451D-A8F5-F533B6F8896A}"/>
              </a:ext>
            </a:extLst>
          </p:cNvPr>
          <p:cNvCxnSpPr/>
          <p:nvPr/>
        </p:nvCxnSpPr>
        <p:spPr>
          <a:xfrm>
            <a:off x="7617041" y="2858610"/>
            <a:ext cx="9942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stomShape 4">
            <a:extLst>
              <a:ext uri="{FF2B5EF4-FFF2-40B4-BE49-F238E27FC236}">
                <a16:creationId xmlns:a16="http://schemas.microsoft.com/office/drawing/2014/main" id="{C33C77CE-6D6A-41D0-B811-CEE3B597EDE0}"/>
              </a:ext>
            </a:extLst>
          </p:cNvPr>
          <p:cNvSpPr/>
          <p:nvPr/>
        </p:nvSpPr>
        <p:spPr>
          <a:xfrm>
            <a:off x="7438661" y="2931109"/>
            <a:ext cx="773184" cy="2741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6740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EEA04A-3CC8-4DE6-B749-63DC93E3F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7" y="1606858"/>
            <a:ext cx="8273988" cy="5014982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 dirty="0" err="1">
                <a:solidFill>
                  <a:srgbClr val="262626"/>
                </a:solidFill>
                <a:latin typeface="나눔바른고딕"/>
                <a:ea typeface="나눔바른고딕"/>
              </a:rPr>
              <a:t>메세지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94EF81-4108-4BB1-B66B-C88B07069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7" y="1606858"/>
            <a:ext cx="8273988" cy="50149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E10BD5-D58B-47B8-93AF-B6DC204FA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7" y="1606858"/>
            <a:ext cx="8273988" cy="50149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DFA5B3-6868-49A0-9DF0-90F35CF98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7" y="1606858"/>
            <a:ext cx="8273988" cy="50149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02C2B3-8449-47A1-977D-4745170B2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1" y="1606858"/>
            <a:ext cx="8268213" cy="50149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2C5342A-CA26-48DC-86D9-EBC4EE5222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27" y="1606858"/>
            <a:ext cx="8268213" cy="50149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AD7834-6B8A-4921-BB5A-BEE383171D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48" y="1606858"/>
            <a:ext cx="8262440" cy="501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59DC67-F889-475E-8EB7-F6FEA7037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9" y="1659222"/>
            <a:ext cx="8220722" cy="4962617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스케줄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9B00F3-588B-4147-A77A-63D7BAF1B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59" y="1659221"/>
            <a:ext cx="8220722" cy="49626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22DC6C-DC8A-457F-BD24-ED1BA9253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59" y="1659220"/>
            <a:ext cx="8220722" cy="49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560" y="1296000"/>
            <a:ext cx="11977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5D5B5B"/>
                </a:solidFill>
                <a:latin typeface="Arial"/>
                <a:ea typeface="나눔스퀘어라운드 Regular"/>
              </a:rPr>
              <a:t>01</a:t>
            </a:r>
            <a:endParaRPr lang="en-US" sz="7200" b="0" strike="noStrike" spc="-1" dirty="0">
              <a:latin typeface="굴림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502920" y="2590920"/>
            <a:ext cx="42519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34" dirty="0">
                <a:solidFill>
                  <a:srgbClr val="5D5B5B"/>
                </a:solidFill>
                <a:latin typeface="나눔스퀘어라운드 Regular"/>
              </a:rPr>
              <a:t>프로젝트 소개</a:t>
            </a:r>
            <a:endParaRPr lang="en-US" sz="3200" b="0" strike="noStrike" spc="-1" dirty="0">
              <a:latin typeface="굴림"/>
            </a:endParaRPr>
          </a:p>
        </p:txBody>
      </p:sp>
      <p:sp>
        <p:nvSpPr>
          <p:cNvPr id="356" name="Line 3"/>
          <p:cNvSpPr/>
          <p:nvPr/>
        </p:nvSpPr>
        <p:spPr>
          <a:xfrm>
            <a:off x="417240" y="2433960"/>
            <a:ext cx="5054760" cy="3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4"/>
          <p:cNvSpPr/>
          <p:nvPr/>
        </p:nvSpPr>
        <p:spPr>
          <a:xfrm>
            <a:off x="504000" y="4291393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6"/>
          <p:cNvSpPr/>
          <p:nvPr/>
        </p:nvSpPr>
        <p:spPr>
          <a:xfrm>
            <a:off x="1052177" y="4335300"/>
            <a:ext cx="2188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1600" b="1" spc="-1" dirty="0" err="1">
                <a:solidFill>
                  <a:srgbClr val="3A3838"/>
                </a:solidFill>
                <a:ea typeface="나눔스퀘어라운드 Regular"/>
              </a:rPr>
              <a:t>프로젝트</a:t>
            </a:r>
            <a:r>
              <a:rPr lang="en-US" altLang="ko-KR" sz="1600" b="1" spc="-1" dirty="0">
                <a:solidFill>
                  <a:srgbClr val="3A3838"/>
                </a:solidFill>
                <a:ea typeface="나눔스퀘어라운드 Regular"/>
              </a:rPr>
              <a:t> </a:t>
            </a:r>
            <a:r>
              <a:rPr lang="en-US" altLang="ko-KR" sz="1600" b="1" spc="-1" dirty="0" err="1">
                <a:solidFill>
                  <a:srgbClr val="3A3838"/>
                </a:solidFill>
                <a:ea typeface="나눔스퀘어라운드 Regular"/>
              </a:rPr>
              <a:t>팀원</a:t>
            </a:r>
            <a:r>
              <a:rPr lang="en-US" altLang="ko-KR" sz="1600" b="1" spc="-1" dirty="0">
                <a:solidFill>
                  <a:srgbClr val="3A3838"/>
                </a:solidFill>
                <a:ea typeface="나눔스퀘어라운드 Regular"/>
              </a:rPr>
              <a:t> </a:t>
            </a:r>
            <a:r>
              <a:rPr lang="en-US" altLang="ko-KR" sz="1600" b="1" spc="-1" dirty="0" err="1">
                <a:solidFill>
                  <a:srgbClr val="3A3838"/>
                </a:solidFill>
                <a:ea typeface="나눔스퀘어라운드 Regular"/>
              </a:rPr>
              <a:t>소개</a:t>
            </a:r>
            <a:endParaRPr lang="en-US" altLang="ko-KR" sz="1600" spc="-1" dirty="0">
              <a:latin typeface="굴림"/>
            </a:endParaRPr>
          </a:p>
        </p:txBody>
      </p:sp>
      <p:grpSp>
        <p:nvGrpSpPr>
          <p:cNvPr id="363" name="Group 10"/>
          <p:cNvGrpSpPr/>
          <p:nvPr/>
        </p:nvGrpSpPr>
        <p:grpSpPr>
          <a:xfrm>
            <a:off x="5086800" y="288000"/>
            <a:ext cx="3985200" cy="6364800"/>
            <a:chOff x="5086800" y="288000"/>
            <a:chExt cx="3985200" cy="6364800"/>
          </a:xfrm>
        </p:grpSpPr>
        <p:sp>
          <p:nvSpPr>
            <p:cNvPr id="364" name="CustomShape 11"/>
            <p:cNvSpPr/>
            <p:nvPr/>
          </p:nvSpPr>
          <p:spPr>
            <a:xfrm>
              <a:off x="5086800" y="288000"/>
              <a:ext cx="2555640" cy="6364800"/>
            </a:xfrm>
            <a:prstGeom prst="triangle">
              <a:avLst>
                <a:gd name="adj" fmla="val 50000"/>
              </a:avLst>
            </a:prstGeom>
            <a:solidFill>
              <a:srgbClr val="40404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5" name="CustomShape 12"/>
            <p:cNvSpPr/>
            <p:nvPr/>
          </p:nvSpPr>
          <p:spPr>
            <a:xfrm>
              <a:off x="6516360" y="288000"/>
              <a:ext cx="2555640" cy="6364800"/>
            </a:xfrm>
            <a:prstGeom prst="triangle">
              <a:avLst>
                <a:gd name="adj" fmla="val 50000"/>
              </a:avLst>
            </a:prstGeom>
            <a:solidFill>
              <a:srgbClr val="30949C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6" name="CustomShape 13"/>
          <p:cNvSpPr/>
          <p:nvPr/>
        </p:nvSpPr>
        <p:spPr>
          <a:xfrm>
            <a:off x="504000" y="3672000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1052177" y="3712792"/>
            <a:ext cx="2257011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1600" b="1" spc="-1" dirty="0" err="1">
                <a:solidFill>
                  <a:srgbClr val="3A3838"/>
                </a:solidFill>
                <a:ea typeface="나눔스퀘어라운드 Regular"/>
              </a:rPr>
              <a:t>개발</a:t>
            </a:r>
            <a:r>
              <a:rPr lang="en-US" altLang="ko-KR" sz="1600" b="1" spc="-1" dirty="0">
                <a:solidFill>
                  <a:srgbClr val="3A3838"/>
                </a:solidFill>
                <a:ea typeface="나눔스퀘어라운드 Regular"/>
              </a:rPr>
              <a:t> </a:t>
            </a:r>
            <a:r>
              <a:rPr lang="en-US" altLang="ko-KR" sz="1600" b="1" spc="-1" dirty="0" err="1">
                <a:solidFill>
                  <a:srgbClr val="3A3838"/>
                </a:solidFill>
                <a:ea typeface="나눔스퀘어라운드 Regular"/>
              </a:rPr>
              <a:t>환경</a:t>
            </a:r>
            <a:r>
              <a:rPr lang="en-US" altLang="ko-KR" sz="1600" b="1" spc="-1" dirty="0">
                <a:solidFill>
                  <a:srgbClr val="3A3838"/>
                </a:solidFill>
                <a:ea typeface="나눔스퀘어라운드 Regular"/>
              </a:rPr>
              <a:t> 및 </a:t>
            </a:r>
            <a:r>
              <a:rPr lang="en-US" altLang="ko-KR" sz="1600" b="1" spc="-1" dirty="0" err="1">
                <a:solidFill>
                  <a:srgbClr val="3A3838"/>
                </a:solidFill>
                <a:ea typeface="나눔스퀘어라운드 Regular"/>
              </a:rPr>
              <a:t>사용</a:t>
            </a:r>
            <a:r>
              <a:rPr lang="en-US" altLang="ko-KR" sz="1600" b="1" spc="-1" dirty="0">
                <a:solidFill>
                  <a:srgbClr val="3A3838"/>
                </a:solidFill>
                <a:ea typeface="나눔스퀘어라운드 Regular"/>
              </a:rPr>
              <a:t> </a:t>
            </a:r>
            <a:r>
              <a:rPr lang="en-US" altLang="ko-KR" sz="1600" b="1" spc="-1" dirty="0" err="1">
                <a:solidFill>
                  <a:srgbClr val="3A3838"/>
                </a:solidFill>
                <a:ea typeface="나눔스퀘어라운드 Regular"/>
              </a:rPr>
              <a:t>기능</a:t>
            </a:r>
            <a:endParaRPr lang="en-US" altLang="ko-KR" sz="1600" spc="-1" dirty="0">
              <a:latin typeface="굴림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D28E919C-337C-4FF7-A2DB-4D77913D3BBF}"/>
              </a:ext>
            </a:extLst>
          </p:cNvPr>
          <p:cNvSpPr/>
          <p:nvPr/>
        </p:nvSpPr>
        <p:spPr>
          <a:xfrm>
            <a:off x="504000" y="4911454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CustomShape 9">
            <a:extLst>
              <a:ext uri="{FF2B5EF4-FFF2-40B4-BE49-F238E27FC236}">
                <a16:creationId xmlns:a16="http://schemas.microsoft.com/office/drawing/2014/main" id="{31609A29-64C1-4E05-BF04-F0E6951AEE7E}"/>
              </a:ext>
            </a:extLst>
          </p:cNvPr>
          <p:cNvSpPr/>
          <p:nvPr/>
        </p:nvSpPr>
        <p:spPr>
          <a:xfrm>
            <a:off x="1052177" y="4957808"/>
            <a:ext cx="26593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1600" b="1" spc="-1" dirty="0" err="1">
                <a:solidFill>
                  <a:srgbClr val="3A3838"/>
                </a:solidFill>
                <a:ea typeface="나눔스퀘어라운드 Regular"/>
              </a:rPr>
              <a:t>프로젝트</a:t>
            </a:r>
            <a:r>
              <a:rPr lang="en-US" altLang="ko-KR" sz="1600" b="1" spc="-1" dirty="0">
                <a:solidFill>
                  <a:srgbClr val="3A3838"/>
                </a:solidFill>
                <a:ea typeface="나눔스퀘어라운드 Regular"/>
              </a:rPr>
              <a:t> </a:t>
            </a:r>
            <a:r>
              <a:rPr lang="en-US" altLang="ko-KR" sz="1600" b="1" spc="-1" dirty="0" err="1">
                <a:solidFill>
                  <a:srgbClr val="3A3838"/>
                </a:solidFill>
                <a:ea typeface="나눔스퀘어라운드 Regular"/>
              </a:rPr>
              <a:t>제작과정</a:t>
            </a:r>
            <a:endParaRPr lang="en-US" altLang="ko-KR" sz="1600" spc="-1" dirty="0">
              <a:latin typeface="굴림"/>
            </a:endParaRPr>
          </a:p>
        </p:txBody>
      </p:sp>
      <p:sp>
        <p:nvSpPr>
          <p:cNvPr id="18" name="CustomShape 13">
            <a:extLst>
              <a:ext uri="{FF2B5EF4-FFF2-40B4-BE49-F238E27FC236}">
                <a16:creationId xmlns:a16="http://schemas.microsoft.com/office/drawing/2014/main" id="{D697103E-6956-478A-9476-E23C41CA448A}"/>
              </a:ext>
            </a:extLst>
          </p:cNvPr>
          <p:cNvSpPr/>
          <p:nvPr/>
        </p:nvSpPr>
        <p:spPr>
          <a:xfrm>
            <a:off x="502756" y="5527851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14">
            <a:extLst>
              <a:ext uri="{FF2B5EF4-FFF2-40B4-BE49-F238E27FC236}">
                <a16:creationId xmlns:a16="http://schemas.microsoft.com/office/drawing/2014/main" id="{FC4679CC-13B9-4E63-98CB-40008E166784}"/>
              </a:ext>
            </a:extLst>
          </p:cNvPr>
          <p:cNvSpPr/>
          <p:nvPr/>
        </p:nvSpPr>
        <p:spPr>
          <a:xfrm>
            <a:off x="1052177" y="5573391"/>
            <a:ext cx="2188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1600" b="1" spc="-1" dirty="0">
                <a:solidFill>
                  <a:srgbClr val="3A3838"/>
                </a:solidFill>
                <a:ea typeface="나눔스퀘어라운드 Regular"/>
              </a:rPr>
              <a:t>프로젝트 순서도</a:t>
            </a:r>
            <a:endParaRPr lang="en-US" sz="1600" b="0" strike="noStrike" spc="-1" dirty="0">
              <a:latin typeface="+mj-lt"/>
            </a:endParaRPr>
          </a:p>
        </p:txBody>
      </p:sp>
      <p:sp>
        <p:nvSpPr>
          <p:cNvPr id="21" name="CustomShape 13">
            <a:extLst>
              <a:ext uri="{FF2B5EF4-FFF2-40B4-BE49-F238E27FC236}">
                <a16:creationId xmlns:a16="http://schemas.microsoft.com/office/drawing/2014/main" id="{92808409-926E-4091-9570-C93A2ACABB65}"/>
              </a:ext>
            </a:extLst>
          </p:cNvPr>
          <p:cNvSpPr/>
          <p:nvPr/>
        </p:nvSpPr>
        <p:spPr>
          <a:xfrm>
            <a:off x="502756" y="6144248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" name="CustomShape 14">
            <a:extLst>
              <a:ext uri="{FF2B5EF4-FFF2-40B4-BE49-F238E27FC236}">
                <a16:creationId xmlns:a16="http://schemas.microsoft.com/office/drawing/2014/main" id="{9A0C4E1A-9C8D-4E3F-8A91-1F5D85CF8302}"/>
              </a:ext>
            </a:extLst>
          </p:cNvPr>
          <p:cNvSpPr/>
          <p:nvPr/>
        </p:nvSpPr>
        <p:spPr>
          <a:xfrm>
            <a:off x="1062531" y="6189788"/>
            <a:ext cx="2188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1600" b="1" spc="-1" dirty="0">
                <a:solidFill>
                  <a:srgbClr val="3A3838"/>
                </a:solidFill>
                <a:ea typeface="나눔스퀘어라운드 Regular"/>
              </a:rPr>
              <a:t>데이터베이스 테이블</a:t>
            </a:r>
            <a:endParaRPr lang="en-US" altLang="ko-KR" sz="1600" spc="-1" dirty="0"/>
          </a:p>
        </p:txBody>
      </p:sp>
      <p:sp>
        <p:nvSpPr>
          <p:cNvPr id="23" name="CustomShape 8">
            <a:extLst>
              <a:ext uri="{FF2B5EF4-FFF2-40B4-BE49-F238E27FC236}">
                <a16:creationId xmlns:a16="http://schemas.microsoft.com/office/drawing/2014/main" id="{35C4B752-7D13-4BAB-95CD-2BCA8CE4A770}"/>
              </a:ext>
            </a:extLst>
          </p:cNvPr>
          <p:cNvSpPr/>
          <p:nvPr/>
        </p:nvSpPr>
        <p:spPr>
          <a:xfrm>
            <a:off x="605220" y="3621172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pc="-1" dirty="0">
                <a:solidFill>
                  <a:srgbClr val="FFFFFF"/>
                </a:solidFill>
                <a:latin typeface="Arial"/>
              </a:rPr>
              <a:t>1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24" name="CustomShape 8">
            <a:extLst>
              <a:ext uri="{FF2B5EF4-FFF2-40B4-BE49-F238E27FC236}">
                <a16:creationId xmlns:a16="http://schemas.microsoft.com/office/drawing/2014/main" id="{9A208F3F-8051-4F2C-A06F-5C827A2A9AC2}"/>
              </a:ext>
            </a:extLst>
          </p:cNvPr>
          <p:cNvSpPr/>
          <p:nvPr/>
        </p:nvSpPr>
        <p:spPr>
          <a:xfrm>
            <a:off x="600856" y="4242317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pc="-1" dirty="0">
                <a:solidFill>
                  <a:srgbClr val="FFFFFF"/>
                </a:solidFill>
                <a:latin typeface="Arial"/>
              </a:rPr>
              <a:t>2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25" name="CustomShape 8">
            <a:extLst>
              <a:ext uri="{FF2B5EF4-FFF2-40B4-BE49-F238E27FC236}">
                <a16:creationId xmlns:a16="http://schemas.microsoft.com/office/drawing/2014/main" id="{ED20B4A7-ED82-4C61-A20E-FB1E38D5C2E2}"/>
              </a:ext>
            </a:extLst>
          </p:cNvPr>
          <p:cNvSpPr/>
          <p:nvPr/>
        </p:nvSpPr>
        <p:spPr>
          <a:xfrm>
            <a:off x="600856" y="4865374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pc="-1" dirty="0">
                <a:solidFill>
                  <a:srgbClr val="FFFFFF"/>
                </a:solidFill>
                <a:latin typeface="Arial"/>
              </a:rPr>
              <a:t>3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26" name="CustomShape 8">
            <a:extLst>
              <a:ext uri="{FF2B5EF4-FFF2-40B4-BE49-F238E27FC236}">
                <a16:creationId xmlns:a16="http://schemas.microsoft.com/office/drawing/2014/main" id="{55CA6D4B-99C4-4EA2-AE94-5A2E534A2F56}"/>
              </a:ext>
            </a:extLst>
          </p:cNvPr>
          <p:cNvSpPr/>
          <p:nvPr/>
        </p:nvSpPr>
        <p:spPr>
          <a:xfrm>
            <a:off x="600856" y="5481771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pc="-1" dirty="0">
                <a:solidFill>
                  <a:srgbClr val="FFFFFF"/>
                </a:solidFill>
                <a:latin typeface="Arial"/>
              </a:rPr>
              <a:t>4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27" name="CustomShape 8">
            <a:extLst>
              <a:ext uri="{FF2B5EF4-FFF2-40B4-BE49-F238E27FC236}">
                <a16:creationId xmlns:a16="http://schemas.microsoft.com/office/drawing/2014/main" id="{B023709F-EE68-4DD3-804C-4A375A118030}"/>
              </a:ext>
            </a:extLst>
          </p:cNvPr>
          <p:cNvSpPr/>
          <p:nvPr/>
        </p:nvSpPr>
        <p:spPr>
          <a:xfrm>
            <a:off x="600856" y="6098168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pc="-1" dirty="0">
                <a:solidFill>
                  <a:srgbClr val="FFFFFF"/>
                </a:solidFill>
                <a:latin typeface="Arial"/>
              </a:rPr>
              <a:t>5</a:t>
            </a:r>
            <a:endParaRPr lang="en-US" sz="28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910220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스케줄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713D4C-5A6A-4EE6-8C0D-391E0C0F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59" y="1659223"/>
            <a:ext cx="8220722" cy="49626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6A7BD3-5145-4C8F-872C-5C447834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59" y="1659222"/>
            <a:ext cx="8220722" cy="4962617"/>
          </a:xfrm>
          <a:prstGeom prst="rect">
            <a:avLst/>
          </a:prstGeom>
        </p:spPr>
      </p:pic>
      <p:sp>
        <p:nvSpPr>
          <p:cNvPr id="7" name="CustomShape 4">
            <a:extLst>
              <a:ext uri="{FF2B5EF4-FFF2-40B4-BE49-F238E27FC236}">
                <a16:creationId xmlns:a16="http://schemas.microsoft.com/office/drawing/2014/main" id="{0011A507-7ED0-49F0-B683-1990F42E725A}"/>
              </a:ext>
            </a:extLst>
          </p:cNvPr>
          <p:cNvSpPr/>
          <p:nvPr/>
        </p:nvSpPr>
        <p:spPr>
          <a:xfrm>
            <a:off x="7889943" y="3675353"/>
            <a:ext cx="162104" cy="15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4">
            <a:extLst>
              <a:ext uri="{FF2B5EF4-FFF2-40B4-BE49-F238E27FC236}">
                <a16:creationId xmlns:a16="http://schemas.microsoft.com/office/drawing/2014/main" id="{9342933A-C593-41E5-936A-4FEBF4453898}"/>
              </a:ext>
            </a:extLst>
          </p:cNvPr>
          <p:cNvSpPr/>
          <p:nvPr/>
        </p:nvSpPr>
        <p:spPr>
          <a:xfrm>
            <a:off x="8052047" y="3675353"/>
            <a:ext cx="162104" cy="15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BF4C2-9446-4037-A3D3-EA3E3ABA5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59" y="1659222"/>
            <a:ext cx="8220722" cy="49626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82DA91-67B4-4BBB-9E10-7B3C323DC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458" y="1659220"/>
            <a:ext cx="8220721" cy="4962319"/>
          </a:xfrm>
          <a:prstGeom prst="rect">
            <a:avLst/>
          </a:prstGeom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417F27CD-9B97-4862-9127-75B42AEAF971}"/>
              </a:ext>
            </a:extLst>
          </p:cNvPr>
          <p:cNvSpPr/>
          <p:nvPr/>
        </p:nvSpPr>
        <p:spPr>
          <a:xfrm>
            <a:off x="8212086" y="3666476"/>
            <a:ext cx="162104" cy="159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6EF32F-AAE4-4AEC-8143-4AE6CDF46D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93" y="1658918"/>
            <a:ext cx="8212086" cy="49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5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lvl="0">
              <a:defRPr/>
            </a:pP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>
                <a:solidFill>
                  <a:srgbClr val="262626"/>
                </a:solidFill>
                <a:latin typeface="나눔바른고딕"/>
                <a:ea typeface="나눔바른고딕"/>
              </a:rPr>
              <a:t>보고</a:t>
            </a: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  <a:defRPr/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319C57-CE91-46CD-901E-0B1DDECE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54" y="1728000"/>
            <a:ext cx="8803532" cy="483219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931587-2971-4950-9A28-AD25A31E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4" y="1728000"/>
            <a:ext cx="8803532" cy="48321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C6D027-34AA-4AEB-B08C-7AA107EDC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54" y="1728000"/>
            <a:ext cx="8803532" cy="4832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lvl="0">
              <a:defRPr/>
            </a:pP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>
                <a:solidFill>
                  <a:srgbClr val="262626"/>
                </a:solidFill>
                <a:latin typeface="나눔바른고딕"/>
                <a:ea typeface="나눔바른고딕"/>
              </a:rPr>
              <a:t>보고</a:t>
            </a:r>
            <a:r>
              <a:rPr lang="en-US" sz="2590" b="1" strike="noStrike" spc="-1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  <a:defRPr/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81" name="그림 3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06571"/>
            <a:ext cx="9144000" cy="4483107"/>
          </a:xfrm>
          <a:prstGeom prst="rect">
            <a:avLst/>
          </a:prstGeom>
        </p:spPr>
      </p:pic>
      <p:sp>
        <p:nvSpPr>
          <p:cNvPr id="382" name="직사각형 381"/>
          <p:cNvSpPr/>
          <p:nvPr/>
        </p:nvSpPr>
        <p:spPr>
          <a:xfrm>
            <a:off x="7705725" y="3286125"/>
            <a:ext cx="1457324" cy="60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3" name="직사각형 382"/>
          <p:cNvSpPr/>
          <p:nvPr/>
        </p:nvSpPr>
        <p:spPr>
          <a:xfrm>
            <a:off x="4000500" y="3286125"/>
            <a:ext cx="866775" cy="657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4" name="그림 38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796867"/>
            <a:ext cx="9144000" cy="4454889"/>
          </a:xfrm>
          <a:prstGeom prst="rect">
            <a:avLst/>
          </a:prstGeom>
        </p:spPr>
      </p:pic>
      <p:sp>
        <p:nvSpPr>
          <p:cNvPr id="386" name="직사각형 385"/>
          <p:cNvSpPr/>
          <p:nvPr/>
        </p:nvSpPr>
        <p:spPr>
          <a:xfrm>
            <a:off x="7724774" y="3209925"/>
            <a:ext cx="1457325" cy="781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8" name="그림 38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0" y="1799151"/>
            <a:ext cx="9144000" cy="4421746"/>
          </a:xfrm>
          <a:prstGeom prst="rect">
            <a:avLst/>
          </a:prstGeom>
        </p:spPr>
      </p:pic>
      <p:sp>
        <p:nvSpPr>
          <p:cNvPr id="389" name="직사각형 388"/>
          <p:cNvSpPr/>
          <p:nvPr/>
        </p:nvSpPr>
        <p:spPr>
          <a:xfrm>
            <a:off x="4010025" y="3295650"/>
            <a:ext cx="857250" cy="409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2" grpId="1" animBg="1"/>
      <p:bldP spid="383" grpId="0" animBg="1"/>
      <p:bldP spid="383" grpId="1" animBg="1"/>
      <p:bldP spid="386" grpId="0" animBg="1"/>
      <p:bldP spid="386" grpId="1" animBg="1"/>
      <p:bldP spid="3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217680" y="2405160"/>
            <a:ext cx="2844000" cy="2844000"/>
          </a:xfrm>
          <a:prstGeom prst="ellipse">
            <a:avLst/>
          </a:prstGeom>
          <a:noFill/>
          <a:ln w="57240">
            <a:solidFill>
              <a:srgbClr val="309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2"/>
          <p:cNvSpPr/>
          <p:nvPr/>
        </p:nvSpPr>
        <p:spPr>
          <a:xfrm>
            <a:off x="3114000" y="2449440"/>
            <a:ext cx="1208880" cy="120888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ko-KR" altLang="en-US" sz="1540" b="1" spc="-1" dirty="0">
                <a:solidFill>
                  <a:srgbClr val="BCBCBC"/>
                </a:solidFill>
                <a:latin typeface="나눔바른고딕"/>
              </a:rPr>
              <a:t>생성</a:t>
            </a:r>
            <a:endParaRPr lang="en-US" sz="1540" b="0" strike="noStrike" spc="-1" dirty="0">
              <a:latin typeface="굴림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4875480" y="2449440"/>
            <a:ext cx="1208880" cy="1208880"/>
          </a:xfrm>
          <a:prstGeom prst="ellips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ko-KR" altLang="en-US" sz="1540" b="1" spc="-1" dirty="0">
                <a:solidFill>
                  <a:srgbClr val="BCBCBC"/>
                </a:solidFill>
                <a:latin typeface="나눔바른고딕"/>
              </a:rPr>
              <a:t>요청</a:t>
            </a:r>
            <a:endParaRPr lang="en-US" altLang="ko-KR" sz="1540" b="1" spc="-1" dirty="0">
              <a:solidFill>
                <a:srgbClr val="BCBCBC"/>
              </a:solidFill>
              <a:latin typeface="나눔바른고딕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3114000" y="3938040"/>
            <a:ext cx="1208880" cy="1208880"/>
          </a:xfrm>
          <a:prstGeom prst="ellips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ko-KR" altLang="en-US" sz="1540" b="1" spc="-1" dirty="0">
                <a:solidFill>
                  <a:srgbClr val="BCBCBC"/>
                </a:solidFill>
                <a:latin typeface="나눔바른고딕"/>
              </a:rPr>
              <a:t>등록</a:t>
            </a:r>
            <a:r>
              <a:rPr lang="en-US" altLang="ko-KR" sz="1540" b="1" spc="-1" dirty="0">
                <a:solidFill>
                  <a:srgbClr val="BCBCBC"/>
                </a:solidFill>
                <a:latin typeface="나눔바른고딕"/>
              </a:rPr>
              <a:t>/</a:t>
            </a:r>
            <a:r>
              <a:rPr lang="ko-KR" altLang="en-US" sz="1540" b="1" spc="-1" dirty="0">
                <a:solidFill>
                  <a:srgbClr val="BCBCBC"/>
                </a:solidFill>
                <a:latin typeface="나눔바른고딕"/>
              </a:rPr>
              <a:t>삭제</a:t>
            </a:r>
            <a:endParaRPr lang="en-US" sz="1540" b="0" strike="noStrike" spc="-1" dirty="0">
              <a:latin typeface="굴림"/>
            </a:endParaRPr>
          </a:p>
        </p:txBody>
      </p:sp>
      <p:sp>
        <p:nvSpPr>
          <p:cNvPr id="409" name="CustomShape 5"/>
          <p:cNvSpPr/>
          <p:nvPr/>
        </p:nvSpPr>
        <p:spPr>
          <a:xfrm>
            <a:off x="4875480" y="3938040"/>
            <a:ext cx="1208880" cy="1208880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ko-KR" altLang="en-US" sz="1540" b="1" spc="-1" dirty="0">
                <a:solidFill>
                  <a:srgbClr val="BCBCBC"/>
                </a:solidFill>
                <a:latin typeface="나눔바른고딕"/>
              </a:rPr>
              <a:t>관리자</a:t>
            </a:r>
            <a:endParaRPr lang="en-US" altLang="ko-KR" sz="1540" b="1" spc="-1" dirty="0">
              <a:solidFill>
                <a:srgbClr val="BCBCBC"/>
              </a:solidFill>
              <a:latin typeface="나눔바른고딕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ko-KR" altLang="en-US" sz="1540" b="1" strike="noStrike" spc="-1" dirty="0">
                <a:solidFill>
                  <a:srgbClr val="BCBCBC"/>
                </a:solidFill>
                <a:latin typeface="나눔바른고딕"/>
              </a:rPr>
              <a:t>승인</a:t>
            </a:r>
            <a:endParaRPr lang="en-US" sz="1540" b="0" strike="noStrike" spc="-1" dirty="0">
              <a:latin typeface="굴림"/>
            </a:endParaRPr>
          </a:p>
        </p:txBody>
      </p:sp>
      <p:sp>
        <p:nvSpPr>
          <p:cNvPr id="410" name="CustomShape 6"/>
          <p:cNvSpPr/>
          <p:nvPr/>
        </p:nvSpPr>
        <p:spPr>
          <a:xfrm>
            <a:off x="6349680" y="4173987"/>
            <a:ext cx="2324880" cy="186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58400" indent="-158040">
              <a:lnSpc>
                <a:spcPct val="100000"/>
              </a:lnSpc>
              <a:spcBef>
                <a:spcPts val="102"/>
              </a:spcBef>
              <a:buClr>
                <a:srgbClr val="2D2D31"/>
              </a:buClr>
              <a:buFont typeface="Arial"/>
              <a:buChar char="•"/>
            </a:pPr>
            <a:r>
              <a:rPr lang="ko-KR" altLang="en-US" sz="1600" b="0" strike="noStrike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관리자의 승인</a:t>
            </a:r>
            <a:r>
              <a:rPr lang="en-US" altLang="ko-KR" sz="1600" b="0" strike="noStrike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600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취소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411" name="CustomShape 7"/>
          <p:cNvSpPr/>
          <p:nvPr/>
        </p:nvSpPr>
        <p:spPr>
          <a:xfrm>
            <a:off x="883800" y="4176000"/>
            <a:ext cx="2469600" cy="186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58400" indent="-158040">
              <a:lnSpc>
                <a:spcPct val="100000"/>
              </a:lnSpc>
              <a:spcBef>
                <a:spcPts val="102"/>
              </a:spcBef>
              <a:buClr>
                <a:srgbClr val="2D2D31"/>
              </a:buClr>
              <a:buFont typeface="Arial"/>
              <a:buChar char="•"/>
            </a:pPr>
            <a:r>
              <a:rPr lang="ko-KR" altLang="en-US" sz="1600" b="0" strike="noStrike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커뮤니티</a:t>
            </a:r>
            <a:r>
              <a:rPr lang="en-US" altLang="ko-KR" sz="1600" b="0" strike="noStrike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600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설문 </a:t>
            </a:r>
            <a:br>
              <a:rPr lang="en-US" altLang="ko-KR" sz="1600" spc="-60" dirty="0">
                <a:solidFill>
                  <a:srgbClr val="2D2D31"/>
                </a:solidFill>
                <a:latin typeface="나눔바른고딕"/>
                <a:ea typeface="나눔바른고딕"/>
              </a:rPr>
            </a:br>
            <a:r>
              <a:rPr lang="ko-KR" altLang="en-US" sz="1600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등록</a:t>
            </a:r>
            <a:r>
              <a:rPr lang="en-US" altLang="ko-KR" sz="1600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1600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삭제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412" name="CustomShape 8"/>
          <p:cNvSpPr/>
          <p:nvPr/>
        </p:nvSpPr>
        <p:spPr>
          <a:xfrm>
            <a:off x="6349680" y="1745280"/>
            <a:ext cx="2324880" cy="186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58400" indent="-158040">
              <a:lnSpc>
                <a:spcPct val="100000"/>
              </a:lnSpc>
              <a:spcBef>
                <a:spcPts val="102"/>
              </a:spcBef>
              <a:buClr>
                <a:srgbClr val="2D2D31"/>
              </a:buClr>
              <a:buFont typeface="Arial"/>
              <a:buChar char="•"/>
            </a:pPr>
            <a:r>
              <a:rPr lang="ko-KR" altLang="en-US" sz="1600" b="0" strike="noStrike" spc="-60" dirty="0">
                <a:solidFill>
                  <a:srgbClr val="2D2D31"/>
                </a:solidFill>
                <a:latin typeface="나눔바른고딕"/>
                <a:ea typeface="나눔바른고딕"/>
              </a:rPr>
              <a:t>관리자에게 승인 요청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413" name="CustomShape 9"/>
          <p:cNvSpPr/>
          <p:nvPr/>
        </p:nvSpPr>
        <p:spPr>
          <a:xfrm>
            <a:off x="836010" y="1747499"/>
            <a:ext cx="2262240" cy="1867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58400" indent="-158040">
              <a:lnSpc>
                <a:spcPct val="100000"/>
              </a:lnSpc>
              <a:spcBef>
                <a:spcPts val="102"/>
              </a:spcBef>
              <a:buClr>
                <a:srgbClr val="2D2D31"/>
              </a:buClr>
              <a:buFont typeface="Arial"/>
              <a:buChar char="•"/>
            </a:pPr>
            <a:r>
              <a:rPr lang="ko-KR" altLang="en-US" sz="1600" spc="-60" dirty="0">
                <a:solidFill>
                  <a:srgbClr val="2D2D31"/>
                </a:solidFill>
                <a:latin typeface="나눔바른고딕"/>
              </a:rPr>
              <a:t>커뮤니티</a:t>
            </a:r>
            <a:r>
              <a:rPr lang="en-US" altLang="ko-KR" sz="1600" spc="-60" dirty="0">
                <a:solidFill>
                  <a:srgbClr val="2D2D31"/>
                </a:solidFill>
                <a:latin typeface="나눔바른고딕"/>
              </a:rPr>
              <a:t>/</a:t>
            </a:r>
            <a:r>
              <a:rPr lang="ko-KR" altLang="en-US" sz="1600" spc="-60" dirty="0">
                <a:solidFill>
                  <a:srgbClr val="2D2D31"/>
                </a:solidFill>
                <a:latin typeface="나눔바른고딕"/>
              </a:rPr>
              <a:t>설문</a:t>
            </a:r>
            <a:r>
              <a:rPr lang="en-US" altLang="ko-KR" sz="1600" spc="-1" dirty="0">
                <a:latin typeface="굴림"/>
              </a:rPr>
              <a:t> </a:t>
            </a:r>
            <a:r>
              <a:rPr lang="ko-KR" altLang="en-US" sz="1600" spc="-1" dirty="0">
                <a:latin typeface="굴림"/>
              </a:rPr>
              <a:t>생성</a:t>
            </a:r>
            <a:endParaRPr lang="en-US" altLang="ko-KR" sz="1600" spc="-60" dirty="0">
              <a:solidFill>
                <a:srgbClr val="2D2D31"/>
              </a:solidFill>
              <a:latin typeface="나눔바른고딕"/>
            </a:endParaRPr>
          </a:p>
        </p:txBody>
      </p:sp>
      <p:sp>
        <p:nvSpPr>
          <p:cNvPr id="414" name="CustomShape 10"/>
          <p:cNvSpPr/>
          <p:nvPr/>
        </p:nvSpPr>
        <p:spPr>
          <a:xfrm rot="5148000">
            <a:off x="4586040" y="2325960"/>
            <a:ext cx="224280" cy="193320"/>
          </a:xfrm>
          <a:prstGeom prst="triangle">
            <a:avLst>
              <a:gd name="adj" fmla="val 50000"/>
            </a:avLst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1"/>
          <p:cNvSpPr/>
          <p:nvPr/>
        </p:nvSpPr>
        <p:spPr>
          <a:xfrm rot="11121600">
            <a:off x="5955480" y="3715200"/>
            <a:ext cx="224280" cy="193320"/>
          </a:xfrm>
          <a:prstGeom prst="triangle">
            <a:avLst>
              <a:gd name="adj" fmla="val 50000"/>
            </a:avLst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12"/>
          <p:cNvSpPr/>
          <p:nvPr/>
        </p:nvSpPr>
        <p:spPr>
          <a:xfrm rot="16200000">
            <a:off x="4453920" y="5153040"/>
            <a:ext cx="224280" cy="193320"/>
          </a:xfrm>
          <a:prstGeom prst="triangle">
            <a:avLst>
              <a:gd name="adj" fmla="val 50000"/>
            </a:avLst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3"/>
          <p:cNvSpPr/>
          <p:nvPr/>
        </p:nvSpPr>
        <p:spPr>
          <a:xfrm rot="21252600">
            <a:off x="3091680" y="3667680"/>
            <a:ext cx="224280" cy="193320"/>
          </a:xfrm>
          <a:prstGeom prst="triangle">
            <a:avLst>
              <a:gd name="adj" fmla="val 50000"/>
            </a:avLst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TextShape 14"/>
          <p:cNvSpPr txBox="1"/>
          <p:nvPr/>
        </p:nvSpPr>
        <p:spPr>
          <a:xfrm>
            <a:off x="628560" y="191772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A3EBCE-6F22-43B8-950B-B90998C2F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1" y="1727999"/>
            <a:ext cx="8515080" cy="5022001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커뮤니티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E0DF40-9001-45D3-8537-373AF77BF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1" y="1727998"/>
            <a:ext cx="8515080" cy="5022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3AB522-4714-4646-A7B5-32DA8BBC7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0" y="1727996"/>
            <a:ext cx="8515079" cy="502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DE4905-E66B-4C09-852D-37ADA97DA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8" y="1727992"/>
            <a:ext cx="8515078" cy="502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74B30B-C004-4765-B969-CD7E2B43B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9" y="1727984"/>
            <a:ext cx="8515078" cy="5022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B71E59-1DA9-4F0F-BBF7-E58FD54E32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74" y="1727971"/>
            <a:ext cx="8515078" cy="50219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6C8B4E1-9E5B-499E-A224-96B4C4AB97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4" y="1727941"/>
            <a:ext cx="8515077" cy="50219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9ED51DF-7498-4056-ACBD-443CAF37FC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4" y="1727881"/>
            <a:ext cx="8515077" cy="5021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2DFE5D0-7C87-4765-8647-7450832F4B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3" y="1727760"/>
            <a:ext cx="8515077" cy="50219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5F38F0C-8089-4365-A17F-D98C75D622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2" y="1727518"/>
            <a:ext cx="8515077" cy="502199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9CFFB92-94F1-47E3-BE0D-4B5D5947A2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0" y="1727035"/>
            <a:ext cx="8515076" cy="502199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CB5E6FA-DFD4-43DC-9619-AFEF68F089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4" y="1726067"/>
            <a:ext cx="8515075" cy="50219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291A52F-0BA9-4D9F-B04B-88A07C822D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2982" y="1724131"/>
            <a:ext cx="8515075" cy="50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9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설문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BE7FEA-45A0-47C7-B524-130BFF3C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0" y="1728000"/>
            <a:ext cx="8515080" cy="50220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8450F46-80E5-4158-9753-F1BA2C4C6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0" y="1728001"/>
            <a:ext cx="8515080" cy="5022002"/>
          </a:xfrm>
          <a:prstGeom prst="rect">
            <a:avLst/>
          </a:prstGeom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56497945-042C-4138-9B1D-7B0438EC2DED}"/>
              </a:ext>
            </a:extLst>
          </p:cNvPr>
          <p:cNvSpPr/>
          <p:nvPr/>
        </p:nvSpPr>
        <p:spPr>
          <a:xfrm>
            <a:off x="521476" y="5983550"/>
            <a:ext cx="605988" cy="16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1702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CE52FE9-7467-4853-B314-9C7338AA5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0" y="1727996"/>
            <a:ext cx="8515080" cy="5022001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설문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5475B6-AC08-45E5-8B05-A5390715C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60" y="4035405"/>
            <a:ext cx="8080075" cy="4071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F34D42-1817-4153-81E1-BF35F7481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80" y="1727995"/>
            <a:ext cx="8515080" cy="50220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E7CB4E8-3406-4C78-BE1F-B625C35486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80" y="1727994"/>
            <a:ext cx="8515080" cy="502200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526B32B-3EB6-40C7-9C1E-C5BE547BD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80" y="1727993"/>
            <a:ext cx="8515080" cy="502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6427C7-5EBF-4678-B1D1-F5FC137F3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0" y="1727998"/>
            <a:ext cx="8515080" cy="5022001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6000" y="1008000"/>
            <a:ext cx="2592000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설문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사원 페이지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EF0E926C-1025-427D-8B4B-BCB4696E0D7B}"/>
              </a:ext>
            </a:extLst>
          </p:cNvPr>
          <p:cNvSpPr/>
          <p:nvPr/>
        </p:nvSpPr>
        <p:spPr>
          <a:xfrm>
            <a:off x="1660125" y="3139205"/>
            <a:ext cx="7169235" cy="289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09D690-7B28-4369-B78A-DDD2A569F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0" y="1727998"/>
            <a:ext cx="8515080" cy="5022001"/>
          </a:xfrm>
          <a:prstGeom prst="rect">
            <a:avLst/>
          </a:prstGeom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56497945-042C-4138-9B1D-7B0438EC2DED}"/>
              </a:ext>
            </a:extLst>
          </p:cNvPr>
          <p:cNvSpPr/>
          <p:nvPr/>
        </p:nvSpPr>
        <p:spPr>
          <a:xfrm>
            <a:off x="503720" y="6365290"/>
            <a:ext cx="605988" cy="168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B559CD-9A13-4D80-8361-EA3DE81BF1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80" y="1727998"/>
            <a:ext cx="8515080" cy="50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531DA7-0AA4-4925-ADB6-BCF6A8950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0" y="1727998"/>
            <a:ext cx="8515080" cy="5022001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5999" y="1008000"/>
            <a:ext cx="4116303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관리자 로그인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b="1" strike="noStrike" spc="-1" dirty="0">
                <a:solidFill>
                  <a:srgbClr val="FFFFFF"/>
                </a:solidFill>
                <a:latin typeface="나눔바른고딕"/>
              </a:rPr>
              <a:t>관리자</a:t>
            </a:r>
            <a:r>
              <a:rPr lang="ko-KR" sz="3600" b="1" strike="noStrike" spc="-1" dirty="0">
                <a:solidFill>
                  <a:srgbClr val="FFFFFF"/>
                </a:solidFill>
                <a:latin typeface="나눔바른고딕"/>
              </a:rPr>
              <a:t> 페이지</a:t>
            </a:r>
            <a:endParaRPr lang="ko-KR" sz="3600" b="1" strike="noStrike" spc="-1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9655749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50DAA3-DA0F-48B8-844D-E093F7DDC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0" y="1727997"/>
            <a:ext cx="8515080" cy="5022001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5999" y="1008000"/>
            <a:ext cx="4862027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사원 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관리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b="1" strike="noStrike" spc="-1" dirty="0">
                <a:solidFill>
                  <a:srgbClr val="FFFFFF"/>
                </a:solidFill>
                <a:latin typeface="나눔바른고딕"/>
              </a:rPr>
              <a:t>관리자</a:t>
            </a:r>
            <a:r>
              <a:rPr lang="ko-KR" sz="3600" b="1" strike="noStrike" spc="-1" dirty="0">
                <a:solidFill>
                  <a:srgbClr val="FFFFFF"/>
                </a:solidFill>
                <a:latin typeface="나눔바른고딕"/>
              </a:rPr>
              <a:t> 페이지</a:t>
            </a:r>
            <a:endParaRPr lang="ko-KR" sz="3600" b="1" strike="noStrike" spc="-1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BBABD7-DA90-498D-BC52-D3AEE9F47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0" y="1727997"/>
            <a:ext cx="8515080" cy="5022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B08D90-3F55-4FDE-BECA-1BA31542A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80" y="1727997"/>
            <a:ext cx="8515080" cy="5022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4C76A1-FFA6-41CF-8651-0446B974F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280" y="1727996"/>
            <a:ext cx="8515080" cy="5022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22AFBB-4167-4E9E-BD5B-93F19D229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80" y="1727995"/>
            <a:ext cx="8515080" cy="50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5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개발 환경 및 사용 기능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294" name="그림 293"/>
          <p:cNvPicPr/>
          <p:nvPr/>
        </p:nvPicPr>
        <p:blipFill>
          <a:blip r:embed="rId3"/>
          <a:stretch/>
        </p:blipFill>
        <p:spPr>
          <a:xfrm>
            <a:off x="432000" y="1224000"/>
            <a:ext cx="2441520" cy="1607400"/>
          </a:xfrm>
          <a:prstGeom prst="rect">
            <a:avLst/>
          </a:prstGeom>
          <a:ln>
            <a:noFill/>
          </a:ln>
        </p:spPr>
      </p:pic>
      <p:sp>
        <p:nvSpPr>
          <p:cNvPr id="295" name="TextShape 2"/>
          <p:cNvSpPr txBox="1"/>
          <p:nvPr/>
        </p:nvSpPr>
        <p:spPr>
          <a:xfrm>
            <a:off x="936000" y="2930580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b="0" strike="noStrike" spc="-1">
                <a:solidFill>
                  <a:srgbClr val="2D2D31"/>
                </a:solidFill>
                <a:latin typeface="나눔바른고딕"/>
                <a:ea typeface="나눔바른고딕"/>
              </a:rPr>
              <a:t>Eclipse IDE</a:t>
            </a:r>
            <a:endParaRPr lang="en-US" sz="1370" b="0" strike="noStrike" spc="-1">
              <a:latin typeface="굴림"/>
            </a:endParaRPr>
          </a:p>
        </p:txBody>
      </p:sp>
      <p:pic>
        <p:nvPicPr>
          <p:cNvPr id="296" name="그림 295"/>
          <p:cNvPicPr/>
          <p:nvPr/>
        </p:nvPicPr>
        <p:blipFill>
          <a:blip r:embed="rId4"/>
          <a:stretch/>
        </p:blipFill>
        <p:spPr>
          <a:xfrm>
            <a:off x="3426291" y="1280880"/>
            <a:ext cx="1209600" cy="1368000"/>
          </a:xfrm>
          <a:prstGeom prst="rect">
            <a:avLst/>
          </a:prstGeom>
          <a:ln>
            <a:noFill/>
          </a:ln>
        </p:spPr>
      </p:pic>
      <p:sp>
        <p:nvSpPr>
          <p:cNvPr id="297" name="TextShape 3"/>
          <p:cNvSpPr txBox="1"/>
          <p:nvPr/>
        </p:nvSpPr>
        <p:spPr>
          <a:xfrm>
            <a:off x="3137313" y="2811955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b="0" strike="noStrike" spc="-1">
                <a:solidFill>
                  <a:srgbClr val="2D2D31"/>
                </a:solidFill>
                <a:latin typeface="나눔바른고딕"/>
                <a:ea typeface="나눔바른고딕"/>
              </a:rPr>
              <a:t>STS(Spring Tool Suite)</a:t>
            </a:r>
            <a:endParaRPr lang="en-US" sz="1370" b="0" strike="noStrike" spc="-1">
              <a:latin typeface="굴림"/>
            </a:endParaRPr>
          </a:p>
        </p:txBody>
      </p:sp>
      <p:pic>
        <p:nvPicPr>
          <p:cNvPr id="298" name="그림 297"/>
          <p:cNvPicPr/>
          <p:nvPr/>
        </p:nvPicPr>
        <p:blipFill>
          <a:blip r:embed="rId5"/>
          <a:stretch/>
        </p:blipFill>
        <p:spPr>
          <a:xfrm>
            <a:off x="3026331" y="5804474"/>
            <a:ext cx="2009520" cy="704520"/>
          </a:xfrm>
          <a:prstGeom prst="rect">
            <a:avLst/>
          </a:prstGeom>
          <a:ln>
            <a:noFill/>
          </a:ln>
        </p:spPr>
      </p:pic>
      <p:pic>
        <p:nvPicPr>
          <p:cNvPr id="299" name="그림 298"/>
          <p:cNvPicPr/>
          <p:nvPr/>
        </p:nvPicPr>
        <p:blipFill>
          <a:blip r:embed="rId6"/>
          <a:stretch/>
        </p:blipFill>
        <p:spPr>
          <a:xfrm>
            <a:off x="5100981" y="1212687"/>
            <a:ext cx="2797920" cy="1381320"/>
          </a:xfrm>
          <a:prstGeom prst="rect">
            <a:avLst/>
          </a:prstGeom>
          <a:ln>
            <a:noFill/>
          </a:ln>
        </p:spPr>
      </p:pic>
      <p:sp>
        <p:nvSpPr>
          <p:cNvPr id="300" name="TextShape 4"/>
          <p:cNvSpPr txBox="1"/>
          <p:nvPr/>
        </p:nvSpPr>
        <p:spPr>
          <a:xfrm>
            <a:off x="5447499" y="2682788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b="0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Oracle Database(11g)</a:t>
            </a:r>
            <a:endParaRPr lang="en-US" sz="1370" b="0" strike="noStrike" spc="-1" dirty="0">
              <a:latin typeface="굴림"/>
            </a:endParaRPr>
          </a:p>
        </p:txBody>
      </p:sp>
      <p:pic>
        <p:nvPicPr>
          <p:cNvPr id="301" name="그림 300"/>
          <p:cNvPicPr/>
          <p:nvPr/>
        </p:nvPicPr>
        <p:blipFill>
          <a:blip r:embed="rId7"/>
          <a:stretch/>
        </p:blipFill>
        <p:spPr>
          <a:xfrm>
            <a:off x="243238" y="5236104"/>
            <a:ext cx="2393173" cy="1169090"/>
          </a:xfrm>
          <a:prstGeom prst="rect">
            <a:avLst/>
          </a:prstGeom>
          <a:ln>
            <a:noFill/>
          </a:ln>
        </p:spPr>
      </p:pic>
      <p:sp>
        <p:nvSpPr>
          <p:cNvPr id="302" name="TextShape 5"/>
          <p:cNvSpPr txBox="1"/>
          <p:nvPr/>
        </p:nvSpPr>
        <p:spPr>
          <a:xfrm>
            <a:off x="2970000" y="6489295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b="0" strike="noStrike" spc="-1" dirty="0" err="1">
                <a:solidFill>
                  <a:srgbClr val="2D2D31"/>
                </a:solidFill>
                <a:latin typeface="나눔바른고딕"/>
                <a:ea typeface="나눔바른고딕"/>
              </a:rPr>
              <a:t>JavaMail</a:t>
            </a:r>
            <a:r>
              <a:rPr lang="en-US" sz="1370" b="0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 API</a:t>
            </a:r>
            <a:endParaRPr lang="en-US" sz="1370" b="0" strike="noStrike" spc="-1" dirty="0">
              <a:latin typeface="굴림"/>
            </a:endParaRPr>
          </a:p>
        </p:txBody>
      </p:sp>
      <p:sp>
        <p:nvSpPr>
          <p:cNvPr id="303" name="TextShape 6"/>
          <p:cNvSpPr txBox="1"/>
          <p:nvPr/>
        </p:nvSpPr>
        <p:spPr>
          <a:xfrm>
            <a:off x="422825" y="6455549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b="0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Apache Commons API</a:t>
            </a:r>
            <a:endParaRPr lang="en-US" sz="1370" b="0" strike="noStrike" spc="-1" dirty="0">
              <a:latin typeface="굴림"/>
            </a:endParaRPr>
          </a:p>
        </p:txBody>
      </p:sp>
      <p:pic>
        <p:nvPicPr>
          <p:cNvPr id="304" name="그림 303"/>
          <p:cNvPicPr/>
          <p:nvPr/>
        </p:nvPicPr>
        <p:blipFill>
          <a:blip r:embed="rId8"/>
          <a:stretch/>
        </p:blipFill>
        <p:spPr>
          <a:xfrm>
            <a:off x="3338329" y="3138254"/>
            <a:ext cx="2945944" cy="862409"/>
          </a:xfrm>
          <a:prstGeom prst="rect">
            <a:avLst/>
          </a:prstGeom>
          <a:ln>
            <a:noFill/>
          </a:ln>
        </p:spPr>
      </p:pic>
      <p:sp>
        <p:nvSpPr>
          <p:cNvPr id="305" name="TextShape 7"/>
          <p:cNvSpPr txBox="1"/>
          <p:nvPr/>
        </p:nvSpPr>
        <p:spPr>
          <a:xfrm>
            <a:off x="4635891" y="3989742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b="0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Apache Tomcat 9</a:t>
            </a:r>
            <a:endParaRPr lang="en-US" sz="1370" b="0" strike="noStrike" spc="-1" dirty="0">
              <a:latin typeface="굴림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8BA0DD2-79DE-4C1E-86FE-19D95D3DB1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497" y="3213972"/>
            <a:ext cx="1685082" cy="1491548"/>
          </a:xfrm>
          <a:prstGeom prst="rect">
            <a:avLst/>
          </a:prstGeom>
        </p:spPr>
      </p:pic>
      <p:sp>
        <p:nvSpPr>
          <p:cNvPr id="16" name="TextShape 5">
            <a:extLst>
              <a:ext uri="{FF2B5EF4-FFF2-40B4-BE49-F238E27FC236}">
                <a16:creationId xmlns:a16="http://schemas.microsoft.com/office/drawing/2014/main" id="{71347430-2D9D-4110-93F1-B0F880062BC3}"/>
              </a:ext>
            </a:extLst>
          </p:cNvPr>
          <p:cNvSpPr txBox="1"/>
          <p:nvPr/>
        </p:nvSpPr>
        <p:spPr>
          <a:xfrm>
            <a:off x="776627" y="4740024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b="0" strike="noStrike" spc="-1" dirty="0">
                <a:latin typeface="나눔바른고딕"/>
              </a:rPr>
              <a:t>Bootstrap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F46EC9-F958-49DA-8B5E-1CB84C23E5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6825" y="4238624"/>
            <a:ext cx="1981200" cy="581025"/>
          </a:xfrm>
          <a:prstGeom prst="rect">
            <a:avLst/>
          </a:prstGeom>
        </p:spPr>
      </p:pic>
      <p:sp>
        <p:nvSpPr>
          <p:cNvPr id="18" name="TextShape 5">
            <a:extLst>
              <a:ext uri="{FF2B5EF4-FFF2-40B4-BE49-F238E27FC236}">
                <a16:creationId xmlns:a16="http://schemas.microsoft.com/office/drawing/2014/main" id="{553BE2BD-044E-44B1-83A0-F1102A4AB369}"/>
              </a:ext>
            </a:extLst>
          </p:cNvPr>
          <p:cNvSpPr txBox="1"/>
          <p:nvPr/>
        </p:nvSpPr>
        <p:spPr>
          <a:xfrm>
            <a:off x="2601891" y="4796186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spc="-1" dirty="0">
                <a:latin typeface="나눔바른고딕"/>
              </a:rPr>
              <a:t>Templatemag.com</a:t>
            </a:r>
            <a:endParaRPr lang="en-US" sz="1370" b="0" strike="noStrike" spc="-1" dirty="0">
              <a:latin typeface="나눔바른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C28988-0080-401B-AC54-0B43A27475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4625" y="4304185"/>
            <a:ext cx="1750425" cy="963267"/>
          </a:xfrm>
          <a:prstGeom prst="rect">
            <a:avLst/>
          </a:prstGeom>
        </p:spPr>
      </p:pic>
      <p:sp>
        <p:nvSpPr>
          <p:cNvPr id="20" name="TextShape 5">
            <a:extLst>
              <a:ext uri="{FF2B5EF4-FFF2-40B4-BE49-F238E27FC236}">
                <a16:creationId xmlns:a16="http://schemas.microsoft.com/office/drawing/2014/main" id="{75B3886D-A37C-408F-8C41-8A00280FD14E}"/>
              </a:ext>
            </a:extLst>
          </p:cNvPr>
          <p:cNvSpPr txBox="1"/>
          <p:nvPr/>
        </p:nvSpPr>
        <p:spPr>
          <a:xfrm>
            <a:off x="6962837" y="5357872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spc="-1" dirty="0">
                <a:latin typeface="나눔바른고딕"/>
              </a:rPr>
              <a:t>openweathermap.org</a:t>
            </a:r>
            <a:endParaRPr lang="en-US" sz="1370" b="0" strike="noStrike" spc="-1" dirty="0">
              <a:latin typeface="나눔바른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0E93D5-9CFB-4646-89AB-15E2BEEBC2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5851" y="4451848"/>
            <a:ext cx="1685082" cy="800605"/>
          </a:xfrm>
          <a:prstGeom prst="rect">
            <a:avLst/>
          </a:prstGeom>
        </p:spPr>
      </p:pic>
      <p:sp>
        <p:nvSpPr>
          <p:cNvPr id="22" name="TextShape 5">
            <a:extLst>
              <a:ext uri="{FF2B5EF4-FFF2-40B4-BE49-F238E27FC236}">
                <a16:creationId xmlns:a16="http://schemas.microsoft.com/office/drawing/2014/main" id="{1DE002B5-B930-4FC3-9B1B-B72E604B57A8}"/>
              </a:ext>
            </a:extLst>
          </p:cNvPr>
          <p:cNvSpPr txBox="1"/>
          <p:nvPr/>
        </p:nvSpPr>
        <p:spPr>
          <a:xfrm>
            <a:off x="5447499" y="5239327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spc="-1" dirty="0">
                <a:latin typeface="나눔바른고딕"/>
              </a:rPr>
              <a:t>a</a:t>
            </a:r>
            <a:r>
              <a:rPr lang="en-US" sz="1370" b="0" strike="noStrike" spc="-1" dirty="0">
                <a:latin typeface="나눔바른고딕"/>
              </a:rPr>
              <a:t>jax.org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8D81D4-EEE3-40BC-80C8-212395973E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9721" y="3027851"/>
            <a:ext cx="2313560" cy="963267"/>
          </a:xfrm>
          <a:prstGeom prst="rect">
            <a:avLst/>
          </a:prstGeom>
        </p:spPr>
      </p:pic>
      <p:sp>
        <p:nvSpPr>
          <p:cNvPr id="25" name="TextShape 5">
            <a:extLst>
              <a:ext uri="{FF2B5EF4-FFF2-40B4-BE49-F238E27FC236}">
                <a16:creationId xmlns:a16="http://schemas.microsoft.com/office/drawing/2014/main" id="{7BE3CD79-592A-445C-AAD8-EFD211183089}"/>
              </a:ext>
            </a:extLst>
          </p:cNvPr>
          <p:cNvSpPr txBox="1"/>
          <p:nvPr/>
        </p:nvSpPr>
        <p:spPr>
          <a:xfrm>
            <a:off x="7323132" y="3989742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spc="-1" dirty="0" err="1">
                <a:latin typeface="나눔바른고딕"/>
              </a:rPr>
              <a:t>mybatis</a:t>
            </a:r>
            <a:endParaRPr lang="en-US" sz="1370" b="0" strike="noStrike" spc="-1" dirty="0">
              <a:latin typeface="나눔바른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F51043-8A23-4551-AE96-962A781990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05315" y="5734293"/>
            <a:ext cx="3505216" cy="599387"/>
          </a:xfrm>
          <a:prstGeom prst="rect">
            <a:avLst/>
          </a:prstGeom>
        </p:spPr>
      </p:pic>
      <p:sp>
        <p:nvSpPr>
          <p:cNvPr id="27" name="TextShape 5">
            <a:extLst>
              <a:ext uri="{FF2B5EF4-FFF2-40B4-BE49-F238E27FC236}">
                <a16:creationId xmlns:a16="http://schemas.microsoft.com/office/drawing/2014/main" id="{2490464C-AC1C-4CBD-8184-DC3FB620AF4D}"/>
              </a:ext>
            </a:extLst>
          </p:cNvPr>
          <p:cNvSpPr txBox="1"/>
          <p:nvPr/>
        </p:nvSpPr>
        <p:spPr>
          <a:xfrm>
            <a:off x="6087625" y="6327951"/>
            <a:ext cx="2034000" cy="264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370" spc="-1" dirty="0" err="1">
                <a:latin typeface="나눔바른고딕"/>
              </a:rPr>
              <a:t>Thumbnailator</a:t>
            </a:r>
            <a:r>
              <a:rPr lang="en-US" sz="1370" spc="-1" dirty="0">
                <a:latin typeface="나눔바른고딕"/>
              </a:rPr>
              <a:t> API</a:t>
            </a:r>
            <a:endParaRPr lang="en-US" sz="1370" b="0" strike="noStrike" spc="-1" dirty="0">
              <a:latin typeface="나눔바른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8C8084-283B-4B4D-AE5E-64BF41183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0" y="1727994"/>
            <a:ext cx="8515080" cy="5021999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5999" y="1008000"/>
            <a:ext cx="4862027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커뮤니티 승인</a:t>
            </a:r>
            <a:r>
              <a:rPr lang="en-US" altLang="ko-KR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삭제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관리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b="1" strike="noStrike" spc="-1" dirty="0">
                <a:solidFill>
                  <a:srgbClr val="FFFFFF"/>
                </a:solidFill>
                <a:latin typeface="나눔바른고딕"/>
              </a:rPr>
              <a:t>관리자</a:t>
            </a:r>
            <a:r>
              <a:rPr lang="ko-KR" sz="3600" b="1" strike="noStrike" spc="-1" dirty="0">
                <a:solidFill>
                  <a:srgbClr val="FFFFFF"/>
                </a:solidFill>
                <a:latin typeface="나눔바른고딕"/>
              </a:rPr>
              <a:t> 페이지</a:t>
            </a:r>
            <a:endParaRPr lang="ko-KR" sz="3600" b="1" strike="noStrike" spc="-1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4D4C10-71D0-4009-9334-2ED3DCC3F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0" y="1727994"/>
            <a:ext cx="8515080" cy="50219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DD4FC3-03D8-472C-96BE-388ABA3D5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80" y="1727994"/>
            <a:ext cx="8515080" cy="502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3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F69B5C-78A5-4E20-ABC7-6C43AC85B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0" y="1727994"/>
            <a:ext cx="8515080" cy="5021998"/>
          </a:xfrm>
          <a:prstGeom prst="rect">
            <a:avLst/>
          </a:prstGeom>
        </p:spPr>
      </p:pic>
      <p:sp>
        <p:nvSpPr>
          <p:cNvPr id="379" name="CustomShape 1"/>
          <p:cNvSpPr/>
          <p:nvPr/>
        </p:nvSpPr>
        <p:spPr>
          <a:xfrm>
            <a:off x="215999" y="1008000"/>
            <a:ext cx="4862027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- 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설문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승인</a:t>
            </a:r>
            <a:r>
              <a:rPr lang="en-US" altLang="ko-KR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/</a:t>
            </a:r>
            <a:r>
              <a:rPr lang="ko-KR" alt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삭제</a:t>
            </a:r>
            <a:r>
              <a:rPr lang="ko-KR" altLang="en-US" sz="2590" b="1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관리</a:t>
            </a:r>
            <a:r>
              <a:rPr lang="en-US" sz="2590" b="1" strike="noStrike" spc="-1" dirty="0">
                <a:solidFill>
                  <a:srgbClr val="262626"/>
                </a:solidFill>
                <a:latin typeface="나눔바른고딕"/>
                <a:ea typeface="나눔바른고딕"/>
              </a:rPr>
              <a:t> </a:t>
            </a:r>
            <a:endParaRPr lang="en-US" sz="2590" b="0" strike="noStrike" spc="-1" dirty="0">
              <a:latin typeface="굴림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b="1" strike="noStrike" spc="-1" dirty="0">
                <a:solidFill>
                  <a:srgbClr val="FFFFFF"/>
                </a:solidFill>
                <a:latin typeface="나눔바른고딕"/>
              </a:rPr>
              <a:t>관리자</a:t>
            </a:r>
            <a:r>
              <a:rPr lang="ko-KR" sz="3600" b="1" strike="noStrike" spc="-1" dirty="0">
                <a:solidFill>
                  <a:srgbClr val="FFFFFF"/>
                </a:solidFill>
                <a:latin typeface="나눔바른고딕"/>
              </a:rPr>
              <a:t> 페이지</a:t>
            </a:r>
            <a:endParaRPr lang="ko-KR" sz="3600" b="1" strike="noStrike" spc="-1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56BE58-FD14-44C9-A0FB-1B3981D61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80" y="1727994"/>
            <a:ext cx="8515080" cy="50219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194F4A-6C29-45C5-9302-2AD312AE6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80" y="1727994"/>
            <a:ext cx="8515080" cy="502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560" y="1296000"/>
            <a:ext cx="11977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5D5B5B"/>
                </a:solidFill>
                <a:latin typeface="Arial"/>
                <a:ea typeface="나눔스퀘어라운드 Regular"/>
              </a:rPr>
              <a:t>03</a:t>
            </a:r>
            <a:endParaRPr lang="en-US" sz="7200" b="0" strike="noStrike" spc="-1" dirty="0">
              <a:latin typeface="굴림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502920" y="2590920"/>
            <a:ext cx="42519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34">
                <a:solidFill>
                  <a:srgbClr val="5D5B5B"/>
                </a:solidFill>
                <a:latin typeface="나눔스퀘어라운드 Regular"/>
              </a:rPr>
              <a:t>문제점 및 해결방안</a:t>
            </a:r>
            <a:endParaRPr lang="en-US" sz="3200" b="0" strike="noStrike" spc="-1" dirty="0">
              <a:latin typeface="굴림"/>
            </a:endParaRPr>
          </a:p>
        </p:txBody>
      </p:sp>
      <p:sp>
        <p:nvSpPr>
          <p:cNvPr id="356" name="Line 3"/>
          <p:cNvSpPr/>
          <p:nvPr/>
        </p:nvSpPr>
        <p:spPr>
          <a:xfrm>
            <a:off x="417240" y="2433960"/>
            <a:ext cx="5054760" cy="3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CustomShape 4"/>
          <p:cNvSpPr/>
          <p:nvPr/>
        </p:nvSpPr>
        <p:spPr>
          <a:xfrm>
            <a:off x="504000" y="4282560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6"/>
          <p:cNvSpPr/>
          <p:nvPr/>
        </p:nvSpPr>
        <p:spPr>
          <a:xfrm>
            <a:off x="965160" y="4346280"/>
            <a:ext cx="2188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1600" b="1" spc="-1" dirty="0">
                <a:solidFill>
                  <a:srgbClr val="3A3838"/>
                </a:solidFill>
                <a:latin typeface="Arial"/>
              </a:rPr>
              <a:t>해결방안</a:t>
            </a:r>
            <a:endParaRPr lang="en-US" sz="1600" b="0" strike="noStrike" spc="-1" dirty="0">
              <a:latin typeface="굴림"/>
            </a:endParaRPr>
          </a:p>
        </p:txBody>
      </p:sp>
      <p:grpSp>
        <p:nvGrpSpPr>
          <p:cNvPr id="363" name="Group 10"/>
          <p:cNvGrpSpPr/>
          <p:nvPr/>
        </p:nvGrpSpPr>
        <p:grpSpPr>
          <a:xfrm>
            <a:off x="5086800" y="288000"/>
            <a:ext cx="3985200" cy="6364800"/>
            <a:chOff x="5086800" y="288000"/>
            <a:chExt cx="3985200" cy="6364800"/>
          </a:xfrm>
        </p:grpSpPr>
        <p:sp>
          <p:nvSpPr>
            <p:cNvPr id="364" name="CustomShape 11"/>
            <p:cNvSpPr/>
            <p:nvPr/>
          </p:nvSpPr>
          <p:spPr>
            <a:xfrm>
              <a:off x="5086800" y="288000"/>
              <a:ext cx="2555640" cy="6364800"/>
            </a:xfrm>
            <a:prstGeom prst="triangle">
              <a:avLst>
                <a:gd name="adj" fmla="val 50000"/>
              </a:avLst>
            </a:prstGeom>
            <a:solidFill>
              <a:srgbClr val="40404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5" name="CustomShape 12"/>
            <p:cNvSpPr/>
            <p:nvPr/>
          </p:nvSpPr>
          <p:spPr>
            <a:xfrm>
              <a:off x="6516360" y="288000"/>
              <a:ext cx="2555640" cy="6364800"/>
            </a:xfrm>
            <a:prstGeom prst="triangle">
              <a:avLst>
                <a:gd name="adj" fmla="val 50000"/>
              </a:avLst>
            </a:prstGeom>
            <a:solidFill>
              <a:srgbClr val="30949C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6" name="CustomShape 13"/>
          <p:cNvSpPr/>
          <p:nvPr/>
        </p:nvSpPr>
        <p:spPr>
          <a:xfrm>
            <a:off x="504000" y="3672000"/>
            <a:ext cx="421920" cy="424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CustomShape 14"/>
          <p:cNvSpPr/>
          <p:nvPr/>
        </p:nvSpPr>
        <p:spPr>
          <a:xfrm>
            <a:off x="965160" y="3735720"/>
            <a:ext cx="21888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1600" b="1" strike="noStrike" spc="-1" dirty="0">
                <a:solidFill>
                  <a:srgbClr val="3A3838"/>
                </a:solidFill>
                <a:latin typeface="Arial"/>
                <a:ea typeface="나눔스퀘어라운드 Regular"/>
              </a:rPr>
              <a:t>문제점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358" name="CustomShape 5"/>
          <p:cNvSpPr/>
          <p:nvPr/>
        </p:nvSpPr>
        <p:spPr>
          <a:xfrm>
            <a:off x="606960" y="3620880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Arial"/>
                <a:ea typeface="나눔스퀘어라운드 Regular"/>
              </a:rPr>
              <a:t>1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602100" y="4236480"/>
            <a:ext cx="2257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FFFFFF"/>
                </a:solidFill>
                <a:latin typeface="Arial"/>
                <a:ea typeface="나눔스퀘어라운드 Regular"/>
              </a:rPr>
              <a:t>2</a:t>
            </a:r>
            <a:endParaRPr lang="en-US" sz="28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73818513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620820" y="2834280"/>
            <a:ext cx="2112120" cy="41148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algn="ctr">
              <a:lnSpc>
                <a:spcPct val="100000"/>
              </a:lnSpc>
              <a:spcBef>
                <a:spcPts val="170"/>
              </a:spcBef>
              <a:defRPr/>
            </a:pPr>
            <a:r>
              <a:rPr lang="en-US" altLang="ko-KR" sz="1800" b="1" strike="noStrike" spc="-1">
                <a:solidFill>
                  <a:srgbClr val="FFFFFF"/>
                </a:solidFill>
                <a:latin typeface="나눔바른고딕"/>
                <a:ea typeface="나눔바른고딕"/>
              </a:rPr>
              <a:t>Error</a:t>
            </a:r>
            <a:r>
              <a:rPr lang="en-US" altLang="ko-KR" b="1" spc="-1">
                <a:solidFill>
                  <a:srgbClr val="FFFFFF"/>
                </a:solidFill>
                <a:latin typeface="나눔바른고딕"/>
                <a:ea typeface="나눔바른고딕"/>
              </a:rPr>
              <a:t> 1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3487320" y="2833337"/>
            <a:ext cx="2112120" cy="41148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algn="ctr">
              <a:lnSpc>
                <a:spcPct val="100000"/>
              </a:lnSpc>
              <a:spcBef>
                <a:spcPts val="170"/>
              </a:spcBef>
              <a:defRPr/>
            </a:pPr>
            <a:r>
              <a:rPr lang="en-US" altLang="ko-KR" b="1" spc="-1">
                <a:solidFill>
                  <a:srgbClr val="FFFFFF"/>
                </a:solidFill>
                <a:latin typeface="나눔바른고딕"/>
                <a:ea typeface="나눔바른고딕"/>
              </a:rPr>
              <a:t>Error</a:t>
            </a:r>
            <a:r>
              <a:rPr lang="ko-KR" altLang="en-US" sz="1800" b="1" strike="noStrike" spc="-1">
                <a:solidFill>
                  <a:srgbClr val="FFFFFF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800" b="1" strike="noStrike" spc="-1">
                <a:solidFill>
                  <a:srgbClr val="FFFFFF"/>
                </a:solidFill>
                <a:latin typeface="나눔바른고딕"/>
                <a:ea typeface="나눔바른고딕"/>
              </a:rPr>
              <a:t>2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21" name="CustomShape 3"/>
          <p:cNvSpPr/>
          <p:nvPr/>
        </p:nvSpPr>
        <p:spPr>
          <a:xfrm>
            <a:off x="6353460" y="2833337"/>
            <a:ext cx="2112120" cy="411480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algn="ctr">
              <a:lnSpc>
                <a:spcPct val="100000"/>
              </a:lnSpc>
              <a:spcBef>
                <a:spcPts val="170"/>
              </a:spcBef>
              <a:defRPr/>
            </a:pPr>
            <a:r>
              <a:rPr lang="en-US" altLang="ko-KR" sz="1800" b="1" strike="noStrike" spc="-1">
                <a:solidFill>
                  <a:srgbClr val="FFFFFF"/>
                </a:solidFill>
                <a:latin typeface="나눔바른고딕"/>
                <a:ea typeface="나눔바른고딕"/>
              </a:rPr>
              <a:t>Error</a:t>
            </a:r>
            <a:r>
              <a:rPr lang="ko-KR" altLang="en-US" sz="1800" b="1" strike="noStrike" spc="-1">
                <a:solidFill>
                  <a:srgbClr val="FFFFFF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1800" b="1" strike="noStrike" spc="-1">
                <a:solidFill>
                  <a:srgbClr val="FFFFFF"/>
                </a:solidFill>
                <a:latin typeface="나눔바른고딕"/>
                <a:ea typeface="나눔바른고딕"/>
              </a:rPr>
              <a:t>3</a:t>
            </a:r>
            <a:endParaRPr lang="en-US" sz="1800" b="0" strike="noStrike" spc="-1">
              <a:latin typeface="굴림"/>
            </a:endParaRPr>
          </a:p>
        </p:txBody>
      </p:sp>
      <p:sp>
        <p:nvSpPr>
          <p:cNvPr id="422" name="CustomShape 4"/>
          <p:cNvSpPr/>
          <p:nvPr/>
        </p:nvSpPr>
        <p:spPr>
          <a:xfrm>
            <a:off x="563220" y="2946025"/>
            <a:ext cx="2227680" cy="3225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marL="360">
              <a:spcBef>
                <a:spcPts val="170"/>
              </a:spcBef>
              <a:buClr>
                <a:srgbClr val="404040"/>
              </a:buClr>
              <a:defRPr/>
            </a:pPr>
            <a:r>
              <a:rPr lang="ko-KR" altLang="en-US" sz="1600" b="0" spc="-60" dirty="0">
                <a:solidFill>
                  <a:srgbClr val="404040"/>
                </a:solidFill>
                <a:latin typeface="나눔바른고딕"/>
              </a:rPr>
              <a:t>의도</a:t>
            </a:r>
            <a:r>
              <a:rPr lang="en-US" altLang="ko-KR" sz="1600" b="0" spc="-60" dirty="0">
                <a:solidFill>
                  <a:srgbClr val="404040"/>
                </a:solidFill>
                <a:latin typeface="나눔바른고딕"/>
              </a:rPr>
              <a:t>) </a:t>
            </a:r>
            <a:r>
              <a:rPr lang="ko-KR" altLang="en-US" sz="1600" b="0" strike="noStrike" spc="-60" dirty="0">
                <a:solidFill>
                  <a:srgbClr val="404040"/>
                </a:solidFill>
                <a:latin typeface="나눔바른고딕"/>
              </a:rPr>
              <a:t>출근을 찍고 퇴근을 할 때 출</a:t>
            </a:r>
            <a:r>
              <a:rPr lang="en-US" altLang="ko-KR" sz="1600" b="0" strike="noStrike" spc="-60" dirty="0">
                <a:solidFill>
                  <a:srgbClr val="404040"/>
                </a:solidFill>
                <a:latin typeface="나눔바른고딕"/>
              </a:rPr>
              <a:t>/</a:t>
            </a:r>
            <a:r>
              <a:rPr lang="ko-KR" altLang="en-US" sz="1600" b="0" strike="noStrike" spc="-60" dirty="0">
                <a:solidFill>
                  <a:srgbClr val="404040"/>
                </a:solidFill>
                <a:latin typeface="나눔바른고딕"/>
              </a:rPr>
              <a:t>퇴근 시간모두 </a:t>
            </a:r>
            <a:r>
              <a:rPr lang="en-US" altLang="ko-KR" sz="1600" b="0" strike="noStrike" spc="-60" dirty="0">
                <a:solidFill>
                  <a:srgbClr val="404040"/>
                </a:solidFill>
                <a:latin typeface="나눔바른고딕"/>
              </a:rPr>
              <a:t>DB</a:t>
            </a:r>
            <a:r>
              <a:rPr lang="ko-KR" altLang="en-US" sz="1600" b="0" strike="noStrike" spc="-60" dirty="0">
                <a:solidFill>
                  <a:srgbClr val="404040"/>
                </a:solidFill>
                <a:latin typeface="나눔바른고딕"/>
              </a:rPr>
              <a:t>에 저장된다</a:t>
            </a:r>
            <a:r>
              <a:rPr lang="en-US" altLang="ko-KR" sz="1600" b="0" strike="noStrike" spc="-60" dirty="0">
                <a:solidFill>
                  <a:srgbClr val="404040"/>
                </a:solidFill>
                <a:latin typeface="나눔바른고딕"/>
              </a:rPr>
              <a:t>.</a:t>
            </a:r>
          </a:p>
          <a:p>
            <a:pPr marL="360">
              <a:spcBef>
                <a:spcPts val="170"/>
              </a:spcBef>
              <a:buClr>
                <a:srgbClr val="404040"/>
              </a:buClr>
              <a:defRPr/>
            </a:pPr>
            <a:endParaRPr lang="en-US" sz="1600" b="0" spc="-60" dirty="0">
              <a:solidFill>
                <a:srgbClr val="404040"/>
              </a:solidFill>
              <a:latin typeface="나눔바른고딕"/>
            </a:endParaRPr>
          </a:p>
          <a:p>
            <a:pPr marL="360">
              <a:lnSpc>
                <a:spcPct val="100000"/>
              </a:lnSpc>
              <a:spcBef>
                <a:spcPts val="170"/>
              </a:spcBef>
              <a:buClr>
                <a:srgbClr val="404040"/>
              </a:buClr>
              <a:defRPr/>
            </a:pPr>
            <a:r>
              <a:rPr lang="ko-KR" altLang="en-US" sz="1600" b="0" strike="noStrike" spc="-60" dirty="0">
                <a:solidFill>
                  <a:srgbClr val="404040"/>
                </a:solidFill>
                <a:latin typeface="나눔바른고딕"/>
              </a:rPr>
              <a:t>문제</a:t>
            </a:r>
            <a:r>
              <a:rPr lang="en-US" altLang="ko-KR" sz="1600" b="0" strike="noStrike" spc="-60" dirty="0">
                <a:solidFill>
                  <a:srgbClr val="404040"/>
                </a:solidFill>
                <a:latin typeface="나눔바른고딕"/>
              </a:rPr>
              <a:t>) </a:t>
            </a:r>
            <a:r>
              <a:rPr lang="ko-KR" altLang="en-US" sz="1600" b="0" spc="-60" dirty="0">
                <a:solidFill>
                  <a:srgbClr val="404040"/>
                </a:solidFill>
                <a:latin typeface="나눔바른고딕"/>
              </a:rPr>
              <a:t>퇴근을 찍으면 출근 시간이 사라지고</a:t>
            </a:r>
            <a:r>
              <a:rPr lang="en-US" altLang="ko-KR" sz="1600" b="0" spc="-60" dirty="0">
                <a:solidFill>
                  <a:srgbClr val="404040"/>
                </a:solidFill>
                <a:latin typeface="나눔바른고딕"/>
              </a:rPr>
              <a:t>, </a:t>
            </a:r>
            <a:r>
              <a:rPr lang="ko-KR" altLang="en-US" sz="1600" b="0" spc="-60" dirty="0">
                <a:solidFill>
                  <a:srgbClr val="404040"/>
                </a:solidFill>
                <a:latin typeface="나눔바른고딕"/>
              </a:rPr>
              <a:t>퇴근 시간만 </a:t>
            </a:r>
            <a:r>
              <a:rPr lang="en-US" altLang="ko-KR" sz="1600" b="0" spc="-60" dirty="0">
                <a:solidFill>
                  <a:srgbClr val="404040"/>
                </a:solidFill>
                <a:latin typeface="나눔바른고딕"/>
              </a:rPr>
              <a:t>DB</a:t>
            </a:r>
            <a:r>
              <a:rPr lang="ko-KR" altLang="en-US" sz="1600" b="0" spc="-60" dirty="0">
                <a:solidFill>
                  <a:srgbClr val="404040"/>
                </a:solidFill>
                <a:latin typeface="나눔바른고딕"/>
              </a:rPr>
              <a:t>에 저장된다</a:t>
            </a:r>
            <a:r>
              <a:rPr lang="en-US" altLang="ko-KR" sz="1600" b="0" spc="-60" dirty="0">
                <a:solidFill>
                  <a:srgbClr val="404040"/>
                </a:solidFill>
                <a:latin typeface="나눔바른고딕"/>
              </a:rPr>
              <a:t>.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423" name="CustomShape 5"/>
          <p:cNvSpPr/>
          <p:nvPr/>
        </p:nvSpPr>
        <p:spPr>
          <a:xfrm>
            <a:off x="3450240" y="3947941"/>
            <a:ext cx="2227680" cy="171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marL="158400" indent="-158040">
              <a:lnSpc>
                <a:spcPct val="100000"/>
              </a:lnSpc>
              <a:spcBef>
                <a:spcPts val="170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ko-KR" altLang="en-US" sz="1600" b="0" strike="noStrike" spc="-60" dirty="0">
                <a:solidFill>
                  <a:srgbClr val="404040"/>
                </a:solidFill>
                <a:latin typeface="나눔바른고딕"/>
              </a:rPr>
              <a:t>의도</a:t>
            </a:r>
            <a:r>
              <a:rPr lang="en-US" altLang="ko-KR" sz="1600" b="0" strike="noStrike" spc="-60" dirty="0">
                <a:solidFill>
                  <a:srgbClr val="404040"/>
                </a:solidFill>
                <a:latin typeface="나눔바른고딕"/>
              </a:rPr>
              <a:t>)</a:t>
            </a:r>
            <a:r>
              <a:rPr lang="ko-KR" altLang="en-US" sz="1600" b="0" strike="noStrike" spc="-60" dirty="0">
                <a:solidFill>
                  <a:srgbClr val="404040"/>
                </a:solidFill>
                <a:latin typeface="나눔바른고딕"/>
              </a:rPr>
              <a:t>커뮤니티 댓글을 </a:t>
            </a:r>
            <a:r>
              <a:rPr lang="en-US" altLang="ko-KR" sz="1600" b="0" strike="noStrike" spc="-60" dirty="0">
                <a:solidFill>
                  <a:srgbClr val="404040"/>
                </a:solidFill>
                <a:latin typeface="나눔바른고딕"/>
              </a:rPr>
              <a:t>DB</a:t>
            </a:r>
            <a:r>
              <a:rPr lang="ko-KR" altLang="en-US" sz="1600" b="0" strike="noStrike" spc="-60" dirty="0">
                <a:solidFill>
                  <a:srgbClr val="404040"/>
                </a:solidFill>
                <a:latin typeface="나눔바른고딕"/>
              </a:rPr>
              <a:t>에서 가져오고 </a:t>
            </a:r>
            <a:r>
              <a:rPr lang="en-US" altLang="ko-KR" sz="1600" spc="-60" dirty="0">
                <a:solidFill>
                  <a:srgbClr val="404040"/>
                </a:solidFill>
                <a:latin typeface="나눔바른고딕"/>
              </a:rPr>
              <a:t>JSP</a:t>
            </a:r>
            <a:r>
              <a:rPr lang="ko-KR" altLang="en-US" sz="1600" spc="-60" dirty="0">
                <a:solidFill>
                  <a:srgbClr val="404040"/>
                </a:solidFill>
                <a:latin typeface="나눔바른고딕"/>
              </a:rPr>
              <a:t>페이지에 출력 시 게시글 내용 밑에 댓글을 출력</a:t>
            </a:r>
            <a:endParaRPr lang="en-US" altLang="ko-KR" sz="1600" spc="-60" dirty="0">
              <a:solidFill>
                <a:srgbClr val="404040"/>
              </a:solidFill>
              <a:latin typeface="나눔바른고딕"/>
            </a:endParaRPr>
          </a:p>
          <a:p>
            <a:pPr marL="158400" indent="-158040">
              <a:lnSpc>
                <a:spcPct val="100000"/>
              </a:lnSpc>
              <a:spcBef>
                <a:spcPts val="170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ko-KR" altLang="en-US" sz="1600" spc="-60" dirty="0">
                <a:solidFill>
                  <a:srgbClr val="404040"/>
                </a:solidFill>
                <a:latin typeface="나눔바른고딕"/>
              </a:rPr>
              <a:t>문제</a:t>
            </a:r>
            <a:r>
              <a:rPr lang="en-US" altLang="ko-KR" sz="1600" spc="-60" dirty="0">
                <a:solidFill>
                  <a:srgbClr val="404040"/>
                </a:solidFill>
                <a:latin typeface="나눔바른고딕"/>
              </a:rPr>
              <a:t>)</a:t>
            </a:r>
            <a:r>
              <a:rPr lang="ko-KR" altLang="en-US" sz="1600" spc="-60" dirty="0">
                <a:solidFill>
                  <a:srgbClr val="404040"/>
                </a:solidFill>
                <a:latin typeface="나눔바른고딕"/>
              </a:rPr>
              <a:t> 해당 </a:t>
            </a:r>
            <a:r>
              <a:rPr lang="ko-KR" altLang="en-US" sz="1600" spc="-60" dirty="0" err="1">
                <a:solidFill>
                  <a:srgbClr val="404040"/>
                </a:solidFill>
                <a:latin typeface="나눔바른고딕"/>
              </a:rPr>
              <a:t>게시글에</a:t>
            </a:r>
            <a:r>
              <a:rPr lang="ko-KR" altLang="en-US" sz="1600" spc="-60" dirty="0">
                <a:solidFill>
                  <a:srgbClr val="404040"/>
                </a:solidFill>
                <a:latin typeface="나눔바른고딕"/>
              </a:rPr>
              <a:t> 대한 댓글이 밑에 출력 되지 않고 게시글 댓글 따로따로 출력된다</a:t>
            </a:r>
            <a:r>
              <a:rPr lang="en-US" altLang="ko-KR" sz="1600" spc="-60" dirty="0">
                <a:solidFill>
                  <a:srgbClr val="404040"/>
                </a:solidFill>
                <a:latin typeface="나눔바른고딕"/>
              </a:rPr>
              <a:t>.</a:t>
            </a:r>
            <a:endParaRPr lang="en-US" sz="1600" b="0" strike="noStrike" spc="-1" dirty="0">
              <a:latin typeface="굴림"/>
            </a:endParaRPr>
          </a:p>
        </p:txBody>
      </p:sp>
      <p:sp>
        <p:nvSpPr>
          <p:cNvPr id="425" name="CustomShape 7"/>
          <p:cNvSpPr/>
          <p:nvPr/>
        </p:nvSpPr>
        <p:spPr>
          <a:xfrm>
            <a:off x="620820" y="6444428"/>
            <a:ext cx="2112120" cy="38520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6" name="CustomShape 8"/>
          <p:cNvSpPr/>
          <p:nvPr/>
        </p:nvSpPr>
        <p:spPr>
          <a:xfrm>
            <a:off x="3487320" y="6443485"/>
            <a:ext cx="2112120" cy="38520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7" name="CustomShape 9"/>
          <p:cNvSpPr/>
          <p:nvPr/>
        </p:nvSpPr>
        <p:spPr>
          <a:xfrm>
            <a:off x="6353460" y="6443485"/>
            <a:ext cx="2112120" cy="38520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8" name="TextShape 10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lvl="0">
              <a:defRPr/>
            </a:pPr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9" name="CustomShape 11"/>
          <p:cNvSpPr/>
          <p:nvPr/>
        </p:nvSpPr>
        <p:spPr>
          <a:xfrm>
            <a:off x="2282580" y="1620000"/>
            <a:ext cx="4563000" cy="432000"/>
          </a:xfrm>
          <a:prstGeom prst="rect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algn="ctr">
              <a:lnSpc>
                <a:spcPct val="100000"/>
              </a:lnSpc>
              <a:spcBef>
                <a:spcPts val="170"/>
              </a:spcBef>
              <a:defRPr/>
            </a:pPr>
            <a:r>
              <a:rPr lang="ko-KR" altLang="en-US" sz="2390" b="1" strike="noStrike" spc="-1">
                <a:solidFill>
                  <a:srgbClr val="BCBCBC"/>
                </a:solidFill>
                <a:latin typeface="나눔바른고딕"/>
                <a:ea typeface="나눔바른고딕"/>
              </a:rPr>
              <a:t>기능에서의 오류</a:t>
            </a:r>
            <a:endParaRPr lang="en-US" sz="2390" b="0" strike="noStrike" spc="-1">
              <a:latin typeface="굴림"/>
            </a:endParaRPr>
          </a:p>
        </p:txBody>
      </p:sp>
      <p:sp>
        <p:nvSpPr>
          <p:cNvPr id="14" name="TextShape 2"/>
          <p:cNvSpPr txBox="1"/>
          <p:nvPr/>
        </p:nvSpPr>
        <p:spPr>
          <a:xfrm>
            <a:off x="62082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  <a:defRPr/>
            </a:pPr>
            <a:r>
              <a:rPr lang="ko-KR" altLang="en-US" sz="3600" b="1" spc="-1">
                <a:solidFill>
                  <a:srgbClr val="FFFFFF"/>
                </a:solidFill>
                <a:latin typeface="나눔바른고딕"/>
                <a:ea typeface="나눔바른고딕"/>
              </a:rPr>
              <a:t>문제점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15" name="CustomShape 5"/>
          <p:cNvSpPr/>
          <p:nvPr/>
        </p:nvSpPr>
        <p:spPr>
          <a:xfrm>
            <a:off x="6353100" y="3216917"/>
            <a:ext cx="2227680" cy="3192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lIns="89999" tIns="44999" rIns="89999" bIns="44999" anchor="ctr"/>
          <a:lstStyle/>
          <a:p>
            <a:pPr marL="158400" indent="-158040">
              <a:lnSpc>
                <a:spcPct val="100000"/>
              </a:lnSpc>
              <a:spcBef>
                <a:spcPts val="170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ko-KR" altLang="en-US" sz="1600" b="0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의도</a:t>
            </a:r>
            <a:r>
              <a:rPr lang="en-US" altLang="ko-KR" sz="1600" b="0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)</a:t>
            </a:r>
            <a:r>
              <a:rPr lang="ko-KR" altLang="en-US" sz="1600" b="0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 파일 업로드 </a:t>
            </a:r>
            <a:r>
              <a:rPr lang="en-US" altLang="ko-KR" sz="1600" b="0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&amp;</a:t>
            </a:r>
            <a:r>
              <a:rPr lang="ko-KR" altLang="en-US" sz="1600" b="0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 파일 다운로드 을 이용한 자료실 게시판 구현</a:t>
            </a:r>
          </a:p>
          <a:p>
            <a:pPr marL="158400" indent="-158040">
              <a:lnSpc>
                <a:spcPct val="100000"/>
              </a:lnSpc>
              <a:spcBef>
                <a:spcPts val="170"/>
              </a:spcBef>
              <a:buClr>
                <a:srgbClr val="404040"/>
              </a:buClr>
              <a:buFont typeface="Arial"/>
              <a:buChar char="•"/>
              <a:defRPr/>
            </a:pPr>
            <a:endParaRPr lang="ko-KR" altLang="en-US" sz="1600" b="0" strike="noStrike" spc="-60">
              <a:solidFill>
                <a:srgbClr val="404040"/>
              </a:solidFill>
              <a:latin typeface="나눔바른고딕"/>
              <a:ea typeface="나눔바른고딕"/>
            </a:endParaRPr>
          </a:p>
          <a:p>
            <a:pPr marL="158400" indent="-158040">
              <a:lnSpc>
                <a:spcPct val="100000"/>
              </a:lnSpc>
              <a:spcBef>
                <a:spcPts val="170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ko-KR" altLang="en-US" sz="1600" b="0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문제</a:t>
            </a:r>
            <a:r>
              <a:rPr lang="en-US" altLang="ko-KR" sz="1600" b="0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)</a:t>
            </a:r>
            <a:r>
              <a:rPr lang="ko-KR" altLang="en-US" sz="1600" b="0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 파일 다운로드시 파일 이름이 다르게 받아져 본래 목적에 맞는 사용이 불가능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21"/>
          <p:cNvSpPr/>
          <p:nvPr/>
        </p:nvSpPr>
        <p:spPr>
          <a:xfrm>
            <a:off x="186272" y="301038"/>
            <a:ext cx="8771093" cy="665021"/>
          </a:xfrm>
          <a:custGeom>
            <a:avLst/>
            <a:gdLst/>
            <a:ahLst/>
            <a:cxnLst/>
            <a:rect l="l" t="t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0949C"/>
          </a:solidFill>
          <a:ln>
            <a:solidFill>
              <a:srgbClr val="309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altLang="ko-KR" sz="2800" b="1" spc="-1" dirty="0">
                <a:solidFill>
                  <a:srgbClr val="BCBCBC"/>
                </a:solidFill>
                <a:latin typeface="나눔바른고딕"/>
                <a:ea typeface="나눔바른고딕"/>
              </a:rPr>
              <a:t>Error 1 </a:t>
            </a:r>
            <a:r>
              <a:rPr lang="ko-KR" altLang="en-US" sz="2800" b="1" strike="noStrike" spc="-1" dirty="0">
                <a:solidFill>
                  <a:srgbClr val="BCBCBC"/>
                </a:solidFill>
                <a:latin typeface="나눔바른고딕"/>
                <a:ea typeface="나눔바른고딕"/>
              </a:rPr>
              <a:t>해결방안</a:t>
            </a:r>
            <a:endParaRPr lang="en-US" sz="2800" b="0" strike="noStrike" spc="-1" dirty="0">
              <a:latin typeface="굴림"/>
            </a:endParaRPr>
          </a:p>
        </p:txBody>
      </p:sp>
      <p:sp>
        <p:nvSpPr>
          <p:cNvPr id="452" name="CustomShape 22"/>
          <p:cNvSpPr/>
          <p:nvPr/>
        </p:nvSpPr>
        <p:spPr>
          <a:xfrm>
            <a:off x="186272" y="966059"/>
            <a:ext cx="8771093" cy="5655781"/>
          </a:xfrm>
          <a:custGeom>
            <a:avLst/>
            <a:gdLst/>
            <a:ahLst/>
            <a:cxnLst/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360">
            <a:solidFill>
              <a:srgbClr val="30949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9440" tIns="0" rIns="199440" bIns="42120" anchor="ctr"/>
          <a:lstStyle/>
          <a:p>
            <a:pPr>
              <a:lnSpc>
                <a:spcPct val="100000"/>
              </a:lnSpc>
            </a:pPr>
            <a:endParaRPr lang="en-US" sz="1400" b="0" strike="noStrike" spc="-1" dirty="0">
              <a:latin typeface="굴림"/>
            </a:endParaRPr>
          </a:p>
        </p:txBody>
      </p:sp>
      <p:sp>
        <p:nvSpPr>
          <p:cNvPr id="453" name="CustomShape 23"/>
          <p:cNvSpPr/>
          <p:nvPr/>
        </p:nvSpPr>
        <p:spPr>
          <a:xfrm>
            <a:off x="8640544" y="6129001"/>
            <a:ext cx="177120" cy="181440"/>
          </a:xfrm>
          <a:custGeom>
            <a:avLst/>
            <a:gdLst/>
            <a:ahLst/>
            <a:cxnLst/>
            <a:rect l="l" t="t" r="r" b="b"/>
            <a:pathLst>
              <a:path w="51" h="52">
                <a:moveTo>
                  <a:pt x="31" y="52"/>
                </a:moveTo>
                <a:cubicBezTo>
                  <a:pt x="45" y="40"/>
                  <a:pt x="45" y="40"/>
                  <a:pt x="45" y="40"/>
                </a:cubicBezTo>
                <a:cubicBezTo>
                  <a:pt x="51" y="35"/>
                  <a:pt x="51" y="27"/>
                  <a:pt x="47" y="22"/>
                </a:cubicBezTo>
                <a:cubicBezTo>
                  <a:pt x="33" y="6"/>
                  <a:pt x="33" y="6"/>
                  <a:pt x="33" y="6"/>
                </a:cubicBezTo>
                <a:cubicBezTo>
                  <a:pt x="28" y="1"/>
                  <a:pt x="20" y="0"/>
                  <a:pt x="15" y="5"/>
                </a:cubicBezTo>
                <a:cubicBezTo>
                  <a:pt x="0" y="17"/>
                  <a:pt x="0" y="17"/>
                  <a:pt x="0" y="17"/>
                </a:cubicBezTo>
                <a:cubicBezTo>
                  <a:pt x="13" y="28"/>
                  <a:pt x="23" y="39"/>
                  <a:pt x="31" y="52"/>
                </a:cubicBezTo>
                <a:close/>
              </a:path>
            </a:pathLst>
          </a:custGeom>
          <a:solidFill>
            <a:srgbClr val="3F3F3F"/>
          </a:solidFill>
          <a:ln w="23760">
            <a:solidFill>
              <a:srgbClr val="3F3F3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4" name="CustomShape 24"/>
          <p:cNvSpPr/>
          <p:nvPr/>
        </p:nvSpPr>
        <p:spPr>
          <a:xfrm>
            <a:off x="8450104" y="6189121"/>
            <a:ext cx="298440" cy="288360"/>
          </a:xfrm>
          <a:custGeom>
            <a:avLst/>
            <a:gdLst/>
            <a:ahLst/>
            <a:cxnLst/>
            <a:rect l="l" t="t" r="r" b="b"/>
            <a:pathLst>
              <a:path w="86" h="83">
                <a:moveTo>
                  <a:pt x="17" y="64"/>
                </a:moveTo>
                <a:cubicBezTo>
                  <a:pt x="22" y="70"/>
                  <a:pt x="26" y="77"/>
                  <a:pt x="30" y="83"/>
                </a:cubicBezTo>
                <a:cubicBezTo>
                  <a:pt x="86" y="35"/>
                  <a:pt x="86" y="35"/>
                  <a:pt x="86" y="35"/>
                </a:cubicBezTo>
                <a:cubicBezTo>
                  <a:pt x="78" y="22"/>
                  <a:pt x="68" y="10"/>
                  <a:pt x="55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6" y="53"/>
                  <a:pt x="11" y="58"/>
                  <a:pt x="17" y="64"/>
                </a:cubicBezTo>
                <a:close/>
              </a:path>
            </a:pathLst>
          </a:custGeom>
          <a:noFill/>
          <a:ln w="23760">
            <a:solidFill>
              <a:srgbClr val="3F3F3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25"/>
          <p:cNvSpPr/>
          <p:nvPr/>
        </p:nvSpPr>
        <p:spPr>
          <a:xfrm>
            <a:off x="8389984" y="6356161"/>
            <a:ext cx="166680" cy="162360"/>
          </a:xfrm>
          <a:custGeom>
            <a:avLst/>
            <a:gdLst/>
            <a:ahLst/>
            <a:cxnLst/>
            <a:rect l="l" t="t" r="r" b="b"/>
            <a:pathLst>
              <a:path w="48" h="47">
                <a:moveTo>
                  <a:pt x="17" y="0"/>
                </a:moveTo>
                <a:cubicBezTo>
                  <a:pt x="0" y="35"/>
                  <a:pt x="0" y="35"/>
                  <a:pt x="0" y="35"/>
                </a:cubicBezTo>
                <a:cubicBezTo>
                  <a:pt x="2" y="37"/>
                  <a:pt x="4" y="38"/>
                  <a:pt x="6" y="40"/>
                </a:cubicBezTo>
                <a:cubicBezTo>
                  <a:pt x="8" y="42"/>
                  <a:pt x="9" y="45"/>
                  <a:pt x="10" y="47"/>
                </a:cubicBezTo>
                <a:cubicBezTo>
                  <a:pt x="48" y="35"/>
                  <a:pt x="48" y="35"/>
                  <a:pt x="48" y="35"/>
                </a:cubicBezTo>
                <a:cubicBezTo>
                  <a:pt x="44" y="29"/>
                  <a:pt x="39" y="22"/>
                  <a:pt x="34" y="16"/>
                </a:cubicBezTo>
                <a:cubicBezTo>
                  <a:pt x="29" y="10"/>
                  <a:pt x="23" y="5"/>
                  <a:pt x="17" y="0"/>
                </a:cubicBezTo>
                <a:close/>
              </a:path>
            </a:pathLst>
          </a:custGeom>
          <a:noFill/>
          <a:ln w="23760">
            <a:solidFill>
              <a:srgbClr val="3F3F3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6" name="CustomShape 26"/>
          <p:cNvSpPr/>
          <p:nvPr/>
        </p:nvSpPr>
        <p:spPr>
          <a:xfrm>
            <a:off x="8359024" y="6477481"/>
            <a:ext cx="65520" cy="61200"/>
          </a:xfrm>
          <a:custGeom>
            <a:avLst/>
            <a:gdLst/>
            <a:ahLst/>
            <a:cxnLst/>
            <a:rect l="l" t="t" r="r" b="b"/>
            <a:pathLst>
              <a:path w="19" h="18">
                <a:moveTo>
                  <a:pt x="15" y="6"/>
                </a:moveTo>
                <a:cubicBezTo>
                  <a:pt x="14" y="4"/>
                  <a:pt x="11" y="1"/>
                  <a:pt x="9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9" y="12"/>
                  <a:pt x="19" y="12"/>
                  <a:pt x="19" y="12"/>
                </a:cubicBezTo>
                <a:cubicBezTo>
                  <a:pt x="18" y="10"/>
                  <a:pt x="17" y="8"/>
                  <a:pt x="15" y="6"/>
                </a:cubicBezTo>
                <a:close/>
              </a:path>
            </a:pathLst>
          </a:custGeom>
          <a:solidFill>
            <a:srgbClr val="3F3F3F"/>
          </a:solidFill>
          <a:ln w="23760">
            <a:solidFill>
              <a:srgbClr val="3F3F3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TextShape 27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A9D914-5C3D-4475-B645-0E83F990F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3"/>
          <a:stretch/>
        </p:blipFill>
        <p:spPr>
          <a:xfrm>
            <a:off x="303381" y="1192669"/>
            <a:ext cx="4439460" cy="10600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68A1BFC-7A57-44F0-BF68-2BDE234BB9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6"/>
          <a:stretch/>
        </p:blipFill>
        <p:spPr>
          <a:xfrm>
            <a:off x="4772637" y="2232954"/>
            <a:ext cx="3956467" cy="93101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05FB844-B1A1-4214-AE91-D6FE9359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60" y="3456671"/>
            <a:ext cx="4813368" cy="15974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C3E8693-1B29-4570-87CA-AB37196EE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303" y="4922936"/>
            <a:ext cx="4268801" cy="1286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stomShape 22">
            <a:extLst>
              <a:ext uri="{FF2B5EF4-FFF2-40B4-BE49-F238E27FC236}">
                <a16:creationId xmlns:a16="http://schemas.microsoft.com/office/drawing/2014/main" id="{9326DA15-C724-4AF5-9F10-90C45F0F29BE}"/>
              </a:ext>
            </a:extLst>
          </p:cNvPr>
          <p:cNvSpPr/>
          <p:nvPr/>
        </p:nvSpPr>
        <p:spPr>
          <a:xfrm>
            <a:off x="186272" y="966059"/>
            <a:ext cx="8771093" cy="5655781"/>
          </a:xfrm>
          <a:custGeom>
            <a:avLst/>
            <a:gdLst/>
            <a:ahLst/>
            <a:cxnLst/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360">
            <a:solidFill>
              <a:srgbClr val="30949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9440" tIns="0" rIns="199440" bIns="42120" anchor="ctr"/>
          <a:lstStyle/>
          <a:p>
            <a:pPr>
              <a:lnSpc>
                <a:spcPct val="100000"/>
              </a:lnSpc>
            </a:pPr>
            <a:endParaRPr lang="en-US" sz="1400" b="0" strike="noStrike" spc="-1" dirty="0">
              <a:latin typeface="굴림"/>
            </a:endParaRPr>
          </a:p>
        </p:txBody>
      </p:sp>
      <p:sp>
        <p:nvSpPr>
          <p:cNvPr id="444" name="CustomShape 14"/>
          <p:cNvSpPr/>
          <p:nvPr/>
        </p:nvSpPr>
        <p:spPr>
          <a:xfrm>
            <a:off x="186272" y="301037"/>
            <a:ext cx="8771093" cy="665021"/>
          </a:xfrm>
          <a:custGeom>
            <a:avLst/>
            <a:gdLst/>
            <a:ahLst/>
            <a:cxnLst/>
            <a:rect l="l" t="t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altLang="ko-KR" sz="2800" b="1" spc="-1" dirty="0">
                <a:solidFill>
                  <a:srgbClr val="BCBCBC"/>
                </a:solidFill>
                <a:latin typeface="나눔바른고딕"/>
                <a:ea typeface="나눔바른고딕"/>
              </a:rPr>
              <a:t>Error 2 </a:t>
            </a:r>
            <a:r>
              <a:rPr lang="ko-KR" altLang="en-US" sz="2800" b="1" spc="-1" dirty="0">
                <a:solidFill>
                  <a:srgbClr val="BCBCBC"/>
                </a:solidFill>
                <a:latin typeface="나눔바른고딕"/>
                <a:ea typeface="나눔바른고딕"/>
              </a:rPr>
              <a:t>해결방안</a:t>
            </a:r>
            <a:endParaRPr lang="en-US" altLang="ko-KR" sz="2800" spc="-1" dirty="0">
              <a:latin typeface="굴림"/>
            </a:endParaRPr>
          </a:p>
        </p:txBody>
      </p:sp>
      <p:sp>
        <p:nvSpPr>
          <p:cNvPr id="446" name="CustomShape 16"/>
          <p:cNvSpPr/>
          <p:nvPr/>
        </p:nvSpPr>
        <p:spPr>
          <a:xfrm>
            <a:off x="8194749" y="5891941"/>
            <a:ext cx="361440" cy="376200"/>
          </a:xfrm>
          <a:custGeom>
            <a:avLst/>
            <a:gdLst/>
            <a:ahLst/>
            <a:cxnLst/>
            <a:rect l="l" t="t" r="r" b="b"/>
            <a:pathLst>
              <a:path w="104" h="108">
                <a:moveTo>
                  <a:pt x="52" y="0"/>
                </a:moveTo>
                <a:cubicBezTo>
                  <a:pt x="23" y="0"/>
                  <a:pt x="0" y="20"/>
                  <a:pt x="0" y="44"/>
                </a:cubicBezTo>
                <a:cubicBezTo>
                  <a:pt x="0" y="60"/>
                  <a:pt x="10" y="74"/>
                  <a:pt x="25" y="81"/>
                </a:cubicBezTo>
                <a:cubicBezTo>
                  <a:pt x="25" y="89"/>
                  <a:pt x="27" y="101"/>
                  <a:pt x="46" y="108"/>
                </a:cubicBezTo>
                <a:cubicBezTo>
                  <a:pt x="46" y="108"/>
                  <a:pt x="38" y="98"/>
                  <a:pt x="42" y="87"/>
                </a:cubicBezTo>
                <a:cubicBezTo>
                  <a:pt x="45" y="87"/>
                  <a:pt x="49" y="88"/>
                  <a:pt x="52" y="88"/>
                </a:cubicBezTo>
                <a:cubicBezTo>
                  <a:pt x="81" y="88"/>
                  <a:pt x="104" y="68"/>
                  <a:pt x="104" y="44"/>
                </a:cubicBezTo>
                <a:cubicBezTo>
                  <a:pt x="104" y="20"/>
                  <a:pt x="81" y="0"/>
                  <a:pt x="52" y="0"/>
                </a:cubicBezTo>
                <a:close/>
              </a:path>
            </a:pathLst>
          </a:custGeom>
          <a:noFill/>
          <a:ln w="23760">
            <a:solidFill>
              <a:srgbClr val="3F3F3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7" name="CustomShape 17"/>
          <p:cNvSpPr/>
          <p:nvPr/>
        </p:nvSpPr>
        <p:spPr>
          <a:xfrm>
            <a:off x="8445309" y="6021181"/>
            <a:ext cx="40680" cy="4212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18"/>
          <p:cNvSpPr/>
          <p:nvPr/>
        </p:nvSpPr>
        <p:spPr>
          <a:xfrm>
            <a:off x="8354589" y="6021181"/>
            <a:ext cx="42120" cy="4212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9" name="CustomShape 19"/>
          <p:cNvSpPr/>
          <p:nvPr/>
        </p:nvSpPr>
        <p:spPr>
          <a:xfrm>
            <a:off x="8260629" y="6021181"/>
            <a:ext cx="45000" cy="4212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20"/>
          <p:cNvSpPr/>
          <p:nvPr/>
        </p:nvSpPr>
        <p:spPr>
          <a:xfrm>
            <a:off x="8420469" y="6087061"/>
            <a:ext cx="313200" cy="323640"/>
          </a:xfrm>
          <a:custGeom>
            <a:avLst/>
            <a:gdLst/>
            <a:ahLst/>
            <a:cxnLst/>
            <a:rect l="l" t="t" r="r" b="b"/>
            <a:pathLst>
              <a:path w="90" h="93">
                <a:moveTo>
                  <a:pt x="90" y="38"/>
                </a:moveTo>
                <a:cubicBezTo>
                  <a:pt x="90" y="17"/>
                  <a:pt x="70" y="0"/>
                  <a:pt x="45" y="0"/>
                </a:cubicBezTo>
                <a:cubicBezTo>
                  <a:pt x="20" y="0"/>
                  <a:pt x="0" y="17"/>
                  <a:pt x="0" y="38"/>
                </a:cubicBezTo>
                <a:cubicBezTo>
                  <a:pt x="0" y="59"/>
                  <a:pt x="20" y="76"/>
                  <a:pt x="45" y="76"/>
                </a:cubicBezTo>
                <a:cubicBezTo>
                  <a:pt x="48" y="76"/>
                  <a:pt x="50" y="75"/>
                  <a:pt x="53" y="75"/>
                </a:cubicBezTo>
                <a:cubicBezTo>
                  <a:pt x="57" y="85"/>
                  <a:pt x="50" y="93"/>
                  <a:pt x="50" y="93"/>
                </a:cubicBezTo>
                <a:cubicBezTo>
                  <a:pt x="67" y="87"/>
                  <a:pt x="68" y="77"/>
                  <a:pt x="68" y="70"/>
                </a:cubicBezTo>
                <a:cubicBezTo>
                  <a:pt x="76" y="66"/>
                  <a:pt x="82" y="61"/>
                  <a:pt x="86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88" y="49"/>
                  <a:pt x="90" y="44"/>
                  <a:pt x="90" y="38"/>
                </a:cubicBezTo>
                <a:close/>
                <a:moveTo>
                  <a:pt x="18" y="44"/>
                </a:moveTo>
                <a:cubicBezTo>
                  <a:pt x="15" y="44"/>
                  <a:pt x="12" y="41"/>
                  <a:pt x="12" y="38"/>
                </a:cubicBezTo>
                <a:cubicBezTo>
                  <a:pt x="12" y="35"/>
                  <a:pt x="15" y="32"/>
                  <a:pt x="18" y="32"/>
                </a:cubicBezTo>
                <a:cubicBezTo>
                  <a:pt x="22" y="32"/>
                  <a:pt x="25" y="35"/>
                  <a:pt x="25" y="38"/>
                </a:cubicBezTo>
                <a:cubicBezTo>
                  <a:pt x="25" y="41"/>
                  <a:pt x="22" y="44"/>
                  <a:pt x="18" y="44"/>
                </a:cubicBezTo>
                <a:close/>
                <a:moveTo>
                  <a:pt x="45" y="44"/>
                </a:moveTo>
                <a:cubicBezTo>
                  <a:pt x="41" y="44"/>
                  <a:pt x="39" y="41"/>
                  <a:pt x="39" y="38"/>
                </a:cubicBezTo>
                <a:cubicBezTo>
                  <a:pt x="39" y="35"/>
                  <a:pt x="41" y="32"/>
                  <a:pt x="45" y="32"/>
                </a:cubicBezTo>
                <a:cubicBezTo>
                  <a:pt x="48" y="32"/>
                  <a:pt x="51" y="35"/>
                  <a:pt x="51" y="38"/>
                </a:cubicBezTo>
                <a:cubicBezTo>
                  <a:pt x="51" y="41"/>
                  <a:pt x="48" y="44"/>
                  <a:pt x="45" y="44"/>
                </a:cubicBezTo>
                <a:close/>
                <a:moveTo>
                  <a:pt x="71" y="44"/>
                </a:moveTo>
                <a:cubicBezTo>
                  <a:pt x="68" y="44"/>
                  <a:pt x="65" y="41"/>
                  <a:pt x="65" y="38"/>
                </a:cubicBezTo>
                <a:cubicBezTo>
                  <a:pt x="65" y="35"/>
                  <a:pt x="68" y="32"/>
                  <a:pt x="71" y="32"/>
                </a:cubicBezTo>
                <a:cubicBezTo>
                  <a:pt x="75" y="32"/>
                  <a:pt x="77" y="35"/>
                  <a:pt x="77" y="38"/>
                </a:cubicBezTo>
                <a:cubicBezTo>
                  <a:pt x="77" y="41"/>
                  <a:pt x="75" y="44"/>
                  <a:pt x="71" y="4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016B2EE-EEB2-4C30-B2EF-F0CF6EC3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47" y="1440325"/>
            <a:ext cx="8527942" cy="4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908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stomShape 22">
            <a:extLst>
              <a:ext uri="{FF2B5EF4-FFF2-40B4-BE49-F238E27FC236}">
                <a16:creationId xmlns:a16="http://schemas.microsoft.com/office/drawing/2014/main" id="{9D59C9CE-4E14-45F0-9DD8-CCC5F1977FD2}"/>
              </a:ext>
            </a:extLst>
          </p:cNvPr>
          <p:cNvSpPr/>
          <p:nvPr/>
        </p:nvSpPr>
        <p:spPr>
          <a:xfrm>
            <a:off x="186272" y="966059"/>
            <a:ext cx="8771093" cy="5655781"/>
          </a:xfrm>
          <a:custGeom>
            <a:avLst/>
            <a:gdLst/>
            <a:ahLst/>
            <a:cxnLst/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360">
            <a:solidFill>
              <a:srgbClr val="30949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9440" tIns="0" rIns="199440" bIns="42120" anchor="ctr"/>
          <a:lstStyle/>
          <a:p>
            <a:pPr>
              <a:lnSpc>
                <a:spcPct val="100000"/>
              </a:lnSpc>
            </a:pPr>
            <a:endParaRPr lang="en-US" sz="1400" b="0" strike="noStrike" spc="-1" dirty="0">
              <a:latin typeface="굴림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8419529" y="5891941"/>
            <a:ext cx="412920" cy="30240"/>
          </a:xfrm>
          <a:custGeom>
            <a:avLst/>
            <a:gdLst/>
            <a:ahLst/>
            <a:cxnLst/>
            <a:rect l="l" t="t" r="r" b="b"/>
            <a:pathLst>
              <a:path w="119" h="9">
                <a:moveTo>
                  <a:pt x="114" y="9"/>
                </a:moveTo>
                <a:quadBezTo>
                  <a:pt x="5" y="9"/>
                  <a:pt x="5" y="9"/>
                </a:quadBezTo>
                <a:cubicBezTo>
                  <a:pt x="2" y="9"/>
                  <a:pt x="0" y="7"/>
                  <a:pt x="0" y="5"/>
                </a:cubicBezTo>
                <a:quadBezTo>
                  <a:pt x="0" y="5"/>
                  <a:pt x="0" y="5"/>
                </a:quadBezTo>
                <a:cubicBezTo>
                  <a:pt x="0" y="2"/>
                  <a:pt x="2" y="0"/>
                  <a:pt x="5" y="0"/>
                </a:cubicBezTo>
                <a:quadBezTo>
                  <a:pt x="114" y="0"/>
                  <a:pt x="114" y="0"/>
                </a:quadBezTo>
                <a:cubicBezTo>
                  <a:pt x="117" y="0"/>
                  <a:pt x="119" y="2"/>
                  <a:pt x="119" y="5"/>
                </a:cubicBezTo>
                <a:quadBezTo>
                  <a:pt x="119" y="5"/>
                  <a:pt x="119" y="5"/>
                </a:quadBezTo>
                <a:cubicBezTo>
                  <a:pt x="119" y="7"/>
                  <a:pt x="117" y="9"/>
                  <a:pt x="114" y="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4" name="CustomShape 4"/>
          <p:cNvSpPr/>
          <p:nvPr/>
        </p:nvSpPr>
        <p:spPr>
          <a:xfrm>
            <a:off x="8419529" y="6208381"/>
            <a:ext cx="412920" cy="34920"/>
          </a:xfrm>
          <a:custGeom>
            <a:avLst/>
            <a:gdLst/>
            <a:ahLst/>
            <a:cxnLst/>
            <a:rect l="l" t="t" r="r" b="b"/>
            <a:pathLst>
              <a:path w="119" h="10">
                <a:moveTo>
                  <a:pt x="114" y="10"/>
                </a:moveTo>
                <a:quadBezTo>
                  <a:pt x="5" y="10"/>
                  <a:pt x="5" y="10"/>
                </a:quadBezTo>
                <a:cubicBezTo>
                  <a:pt x="2" y="10"/>
                  <a:pt x="0" y="8"/>
                  <a:pt x="0" y="5"/>
                </a:cubicBezTo>
                <a:quadBezTo>
                  <a:pt x="0" y="5"/>
                  <a:pt x="0" y="5"/>
                </a:quadBezTo>
                <a:cubicBezTo>
                  <a:pt x="0" y="3"/>
                  <a:pt x="2" y="0"/>
                  <a:pt x="5" y="0"/>
                </a:cubicBezTo>
                <a:quadBezTo>
                  <a:pt x="114" y="0"/>
                  <a:pt x="114" y="0"/>
                </a:quadBezTo>
                <a:cubicBezTo>
                  <a:pt x="117" y="0"/>
                  <a:pt x="119" y="3"/>
                  <a:pt x="119" y="5"/>
                </a:cubicBezTo>
                <a:quadBezTo>
                  <a:pt x="119" y="5"/>
                  <a:pt x="119" y="5"/>
                </a:quadBezTo>
                <a:cubicBezTo>
                  <a:pt x="119" y="8"/>
                  <a:pt x="117" y="10"/>
                  <a:pt x="114" y="1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5" name="CustomShape 5"/>
          <p:cNvSpPr/>
          <p:nvPr/>
        </p:nvSpPr>
        <p:spPr>
          <a:xfrm>
            <a:off x="8437169" y="5906341"/>
            <a:ext cx="377640" cy="322200"/>
          </a:xfrm>
          <a:custGeom>
            <a:avLst/>
            <a:gdLst/>
            <a:ahLst/>
            <a:cxnLst/>
            <a:rect l="l" t="t" r="r" b="b"/>
            <a:pathLst>
              <a:path w="109" h="93">
                <a:moveTo>
                  <a:pt x="105" y="93"/>
                </a:moveTo>
                <a:quadBezTo>
                  <a:pt x="4" y="93"/>
                  <a:pt x="4" y="93"/>
                </a:quadBezTo>
                <a:cubicBezTo>
                  <a:pt x="1" y="93"/>
                  <a:pt x="0" y="91"/>
                  <a:pt x="0" y="89"/>
                </a:cubicBezTo>
                <a:quadBezTo>
                  <a:pt x="0" y="4"/>
                  <a:pt x="0" y="4"/>
                </a:quadBezTo>
                <a:cubicBezTo>
                  <a:pt x="0" y="2"/>
                  <a:pt x="1" y="0"/>
                  <a:pt x="4" y="0"/>
                </a:cubicBezTo>
                <a:quadBezTo>
                  <a:pt x="105" y="0"/>
                  <a:pt x="105" y="0"/>
                </a:quadBezTo>
                <a:cubicBezTo>
                  <a:pt x="108" y="0"/>
                  <a:pt x="109" y="2"/>
                  <a:pt x="109" y="4"/>
                </a:cubicBezTo>
                <a:quadBezTo>
                  <a:pt x="109" y="89"/>
                  <a:pt x="109" y="89"/>
                </a:quadBezTo>
                <a:cubicBezTo>
                  <a:pt x="109" y="91"/>
                  <a:pt x="108" y="93"/>
                  <a:pt x="105" y="93"/>
                </a:cubicBezTo>
                <a:close/>
                <a:moveTo>
                  <a:pt x="4" y="88"/>
                </a:moveTo>
                <a:quadBezTo>
                  <a:pt x="105" y="88"/>
                  <a:pt x="105" y="88"/>
                </a:quadBezTo>
                <a:quadBezTo>
                  <a:pt x="105" y="5"/>
                  <a:pt x="105" y="5"/>
                </a:quadBezTo>
                <a:quadBezTo>
                  <a:pt x="4" y="5"/>
                  <a:pt x="4" y="5"/>
                </a:quadBezTo>
                <a:lnTo>
                  <a:pt x="4" y="8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6" name="CustomShape 6"/>
          <p:cNvSpPr/>
          <p:nvPr/>
        </p:nvSpPr>
        <p:spPr>
          <a:xfrm>
            <a:off x="8485409" y="5957821"/>
            <a:ext cx="281160" cy="759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7" name="Line 7"/>
          <p:cNvSpPr/>
          <p:nvPr/>
        </p:nvSpPr>
        <p:spPr>
          <a:xfrm>
            <a:off x="8485409" y="6065821"/>
            <a:ext cx="281160" cy="360"/>
          </a:xfrm>
          <a:prstGeom prst="line">
            <a:avLst/>
          </a:prstGeom>
          <a:ln w="15840">
            <a:solidFill>
              <a:srgbClr val="3F3F3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8" name="Line 8"/>
          <p:cNvSpPr/>
          <p:nvPr/>
        </p:nvSpPr>
        <p:spPr>
          <a:xfrm>
            <a:off x="8485409" y="6099661"/>
            <a:ext cx="281160" cy="360"/>
          </a:xfrm>
          <a:prstGeom prst="line">
            <a:avLst/>
          </a:prstGeom>
          <a:ln w="15840">
            <a:solidFill>
              <a:srgbClr val="3F3F3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9" name="Line 9"/>
          <p:cNvSpPr/>
          <p:nvPr/>
        </p:nvSpPr>
        <p:spPr>
          <a:xfrm>
            <a:off x="8485409" y="6134941"/>
            <a:ext cx="281160" cy="360"/>
          </a:xfrm>
          <a:prstGeom prst="line">
            <a:avLst/>
          </a:prstGeom>
          <a:ln w="15840">
            <a:solidFill>
              <a:srgbClr val="3F3F3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0" name="Line 10"/>
          <p:cNvSpPr/>
          <p:nvPr/>
        </p:nvSpPr>
        <p:spPr>
          <a:xfrm>
            <a:off x="8485409" y="6166981"/>
            <a:ext cx="281160" cy="360"/>
          </a:xfrm>
          <a:prstGeom prst="line">
            <a:avLst/>
          </a:prstGeom>
          <a:ln w="15840">
            <a:solidFill>
              <a:srgbClr val="3F3F3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1" name="CustomShape 11"/>
          <p:cNvSpPr/>
          <p:nvPr/>
        </p:nvSpPr>
        <p:spPr>
          <a:xfrm>
            <a:off x="8611409" y="6218461"/>
            <a:ext cx="30240" cy="235440"/>
          </a:xfrm>
          <a:custGeom>
            <a:avLst/>
            <a:gdLst/>
            <a:ahLst/>
            <a:cxnLst/>
            <a:rect l="l" t="t" r="r" b="b"/>
            <a:pathLst>
              <a:path w="9" h="68">
                <a:moveTo>
                  <a:pt x="9" y="64"/>
                </a:moveTo>
                <a:cubicBezTo>
                  <a:pt x="9" y="67"/>
                  <a:pt x="7" y="68"/>
                  <a:pt x="5" y="68"/>
                </a:cubicBezTo>
                <a:quadBezTo>
                  <a:pt x="5" y="68"/>
                  <a:pt x="5" y="68"/>
                </a:quadBezTo>
                <a:cubicBezTo>
                  <a:pt x="2" y="68"/>
                  <a:pt x="0" y="67"/>
                  <a:pt x="0" y="64"/>
                </a:cubicBezTo>
                <a:quadBezTo>
                  <a:pt x="0" y="4"/>
                  <a:pt x="0" y="4"/>
                </a:quadBezTo>
                <a:cubicBezTo>
                  <a:pt x="0" y="2"/>
                  <a:pt x="2" y="0"/>
                  <a:pt x="5" y="0"/>
                </a:cubicBezTo>
                <a:quadBezTo>
                  <a:pt x="5" y="0"/>
                  <a:pt x="5" y="0"/>
                </a:quadBezTo>
                <a:cubicBezTo>
                  <a:pt x="7" y="0"/>
                  <a:pt x="9" y="2"/>
                  <a:pt x="9" y="4"/>
                </a:cubicBezTo>
                <a:lnTo>
                  <a:pt x="9" y="64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2" name="CustomShape 12"/>
          <p:cNvSpPr/>
          <p:nvPr/>
        </p:nvSpPr>
        <p:spPr>
          <a:xfrm>
            <a:off x="8467769" y="6236101"/>
            <a:ext cx="156600" cy="212040"/>
          </a:xfrm>
          <a:custGeom>
            <a:avLst/>
            <a:gdLst/>
            <a:ahLst/>
            <a:cxnLst/>
            <a:rect l="l" t="t" r="r" b="b"/>
            <a:pathLst>
              <a:path w="45" h="61">
                <a:moveTo>
                  <a:pt x="8" y="59"/>
                </a:moveTo>
                <a:cubicBezTo>
                  <a:pt x="7" y="61"/>
                  <a:pt x="4" y="61"/>
                  <a:pt x="2" y="60"/>
                </a:cubicBezTo>
                <a:quadBezTo>
                  <a:pt x="2" y="60"/>
                  <a:pt x="2" y="60"/>
                </a:quadBezTo>
                <a:cubicBezTo>
                  <a:pt x="0" y="59"/>
                  <a:pt x="0" y="56"/>
                  <a:pt x="1" y="54"/>
                </a:cubicBezTo>
                <a:quadBezTo>
                  <a:pt x="37" y="2"/>
                  <a:pt x="37" y="2"/>
                </a:quadBezTo>
                <a:cubicBezTo>
                  <a:pt x="38" y="0"/>
                  <a:pt x="41" y="0"/>
                  <a:pt x="43" y="1"/>
                </a:cubicBezTo>
                <a:quadBezTo>
                  <a:pt x="43" y="1"/>
                  <a:pt x="43" y="1"/>
                </a:quadBezTo>
                <a:cubicBezTo>
                  <a:pt x="44" y="2"/>
                  <a:pt x="45" y="5"/>
                  <a:pt x="44" y="7"/>
                </a:cubicBezTo>
                <a:lnTo>
                  <a:pt x="8" y="5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3" name="CustomShape 13"/>
          <p:cNvSpPr/>
          <p:nvPr/>
        </p:nvSpPr>
        <p:spPr>
          <a:xfrm>
            <a:off x="8627609" y="6236101"/>
            <a:ext cx="156600" cy="212040"/>
          </a:xfrm>
          <a:custGeom>
            <a:avLst/>
            <a:gdLst/>
            <a:ahLst/>
            <a:cxnLst/>
            <a:rect l="l" t="t" r="r" b="b"/>
            <a:pathLst>
              <a:path w="45" h="61">
                <a:moveTo>
                  <a:pt x="37" y="59"/>
                </a:moveTo>
                <a:cubicBezTo>
                  <a:pt x="38" y="61"/>
                  <a:pt x="41" y="61"/>
                  <a:pt x="43" y="60"/>
                </a:cubicBezTo>
                <a:quadBezTo>
                  <a:pt x="43" y="60"/>
                  <a:pt x="43" y="60"/>
                </a:quadBezTo>
                <a:cubicBezTo>
                  <a:pt x="45" y="59"/>
                  <a:pt x="45" y="56"/>
                  <a:pt x="44" y="54"/>
                </a:cubicBezTo>
                <a:quadBezTo>
                  <a:pt x="8" y="2"/>
                  <a:pt x="8" y="2"/>
                </a:quadBezTo>
                <a:cubicBezTo>
                  <a:pt x="7" y="0"/>
                  <a:pt x="4" y="0"/>
                  <a:pt x="2" y="1"/>
                </a:cubicBezTo>
                <a:quadBezTo>
                  <a:pt x="2" y="1"/>
                  <a:pt x="2" y="1"/>
                </a:quadBezTo>
                <a:cubicBezTo>
                  <a:pt x="1" y="2"/>
                  <a:pt x="0" y="5"/>
                  <a:pt x="1" y="7"/>
                </a:cubicBezTo>
                <a:lnTo>
                  <a:pt x="37" y="5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7" name="TextShape 27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lvl="0">
              <a:defRPr/>
            </a:pPr>
            <a:endParaRPr lang="ko-KR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59" name="그림 4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44749" y="1958545"/>
            <a:ext cx="5012616" cy="3711261"/>
          </a:xfrm>
          <a:prstGeom prst="rect">
            <a:avLst/>
          </a:prstGeom>
        </p:spPr>
      </p:pic>
      <p:pic>
        <p:nvPicPr>
          <p:cNvPr id="458" name="그림 4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3128" y="1288725"/>
            <a:ext cx="3831373" cy="3970364"/>
          </a:xfrm>
          <a:prstGeom prst="rect">
            <a:avLst/>
          </a:prstGeom>
        </p:spPr>
      </p:pic>
      <p:sp>
        <p:nvSpPr>
          <p:cNvPr id="18" name="CustomShape 21">
            <a:extLst>
              <a:ext uri="{FF2B5EF4-FFF2-40B4-BE49-F238E27FC236}">
                <a16:creationId xmlns:a16="http://schemas.microsoft.com/office/drawing/2014/main" id="{BD80BCDA-BA3C-494C-9983-E2B045FA72CD}"/>
              </a:ext>
            </a:extLst>
          </p:cNvPr>
          <p:cNvSpPr/>
          <p:nvPr/>
        </p:nvSpPr>
        <p:spPr>
          <a:xfrm>
            <a:off x="186272" y="301038"/>
            <a:ext cx="8771093" cy="665021"/>
          </a:xfrm>
          <a:custGeom>
            <a:avLst/>
            <a:gdLst/>
            <a:ahLst/>
            <a:cxnLst/>
            <a:rect l="l" t="t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30949C"/>
          </a:solidFill>
          <a:ln>
            <a:solidFill>
              <a:srgbClr val="3094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altLang="ko-KR" sz="2800" b="1" spc="-1" dirty="0">
                <a:solidFill>
                  <a:srgbClr val="BCBCBC"/>
                </a:solidFill>
                <a:latin typeface="나눔바른고딕"/>
                <a:ea typeface="나눔바른고딕"/>
              </a:rPr>
              <a:t>Error 3 </a:t>
            </a:r>
            <a:r>
              <a:rPr lang="ko-KR" altLang="en-US" sz="2800" b="1" strike="noStrike" spc="-1" dirty="0">
                <a:solidFill>
                  <a:srgbClr val="BCBCBC"/>
                </a:solidFill>
                <a:latin typeface="나눔바른고딕"/>
                <a:ea typeface="나눔바른고딕"/>
              </a:rPr>
              <a:t>해결방안</a:t>
            </a:r>
            <a:endParaRPr lang="en-US" sz="28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그림 3"/>
          <p:cNvPicPr/>
          <p:nvPr/>
        </p:nvPicPr>
        <p:blipFill>
          <a:blip r:embed="rId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86" name="CustomShape 1"/>
          <p:cNvSpPr/>
          <p:nvPr/>
        </p:nvSpPr>
        <p:spPr>
          <a:xfrm>
            <a:off x="2502720" y="2349360"/>
            <a:ext cx="4138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"/>
          <p:cNvSpPr/>
          <p:nvPr/>
        </p:nvSpPr>
        <p:spPr>
          <a:xfrm>
            <a:off x="2502720" y="4508640"/>
            <a:ext cx="4138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1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"/>
          <p:cNvSpPr/>
          <p:nvPr/>
        </p:nvSpPr>
        <p:spPr>
          <a:xfrm>
            <a:off x="2404800" y="3075120"/>
            <a:ext cx="4334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FFFFFF"/>
                </a:solidFill>
                <a:latin typeface="나눔바른고딕"/>
                <a:ea typeface="나눔바른고딕"/>
              </a:rPr>
              <a:t>Thank you</a:t>
            </a:r>
            <a:endParaRPr lang="en-US" sz="4000" b="0" strike="noStrike" spc="-1">
              <a:latin typeface="굴림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457560" y="1296000"/>
            <a:ext cx="119772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7200" b="1" strike="noStrike" spc="-1" dirty="0">
                <a:solidFill>
                  <a:srgbClr val="5D5B5B"/>
                </a:solidFill>
                <a:latin typeface="Arial"/>
                <a:ea typeface="나눔스퀘어라운드 Regular"/>
              </a:rPr>
              <a:t>04</a:t>
            </a:r>
            <a:endParaRPr lang="en-US" sz="7200" b="0" strike="noStrike" spc="-1" dirty="0">
              <a:latin typeface="굴림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502920" y="2590920"/>
            <a:ext cx="42519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trike="noStrike" spc="-134" dirty="0">
                <a:solidFill>
                  <a:srgbClr val="5D5B5B"/>
                </a:solidFill>
                <a:latin typeface="나눔스퀘어라운드 Regular"/>
              </a:rPr>
              <a:t>부록</a:t>
            </a:r>
            <a:endParaRPr lang="en-US" sz="3200" b="0" strike="noStrike" spc="-1" dirty="0">
              <a:latin typeface="굴림"/>
            </a:endParaRPr>
          </a:p>
        </p:txBody>
      </p:sp>
      <p:sp>
        <p:nvSpPr>
          <p:cNvPr id="356" name="Line 3"/>
          <p:cNvSpPr/>
          <p:nvPr/>
        </p:nvSpPr>
        <p:spPr>
          <a:xfrm>
            <a:off x="417240" y="2433960"/>
            <a:ext cx="5054760" cy="36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63" name="Group 10"/>
          <p:cNvGrpSpPr/>
          <p:nvPr/>
        </p:nvGrpSpPr>
        <p:grpSpPr>
          <a:xfrm>
            <a:off x="5086800" y="288000"/>
            <a:ext cx="3985200" cy="6364800"/>
            <a:chOff x="5086800" y="288000"/>
            <a:chExt cx="3985200" cy="6364800"/>
          </a:xfrm>
        </p:grpSpPr>
        <p:sp>
          <p:nvSpPr>
            <p:cNvPr id="364" name="CustomShape 11"/>
            <p:cNvSpPr/>
            <p:nvPr/>
          </p:nvSpPr>
          <p:spPr>
            <a:xfrm>
              <a:off x="5086800" y="288000"/>
              <a:ext cx="2555640" cy="6364800"/>
            </a:xfrm>
            <a:prstGeom prst="triangle">
              <a:avLst>
                <a:gd name="adj" fmla="val 50000"/>
              </a:avLst>
            </a:prstGeom>
            <a:solidFill>
              <a:srgbClr val="404040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5" name="CustomShape 12"/>
            <p:cNvSpPr/>
            <p:nvPr/>
          </p:nvSpPr>
          <p:spPr>
            <a:xfrm>
              <a:off x="6516360" y="288000"/>
              <a:ext cx="2555640" cy="6364800"/>
            </a:xfrm>
            <a:prstGeom prst="triangle">
              <a:avLst>
                <a:gd name="adj" fmla="val 50000"/>
              </a:avLst>
            </a:prstGeom>
            <a:solidFill>
              <a:srgbClr val="30949C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536031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3258900" y="2956320"/>
            <a:ext cx="117000" cy="197640"/>
          </a:xfrm>
          <a:custGeom>
            <a:avLst/>
            <a:gdLst/>
            <a:ahLst/>
            <a:cxnLst/>
            <a:rect l="l" t="t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7" name="CustomShape 2"/>
          <p:cNvSpPr/>
          <p:nvPr/>
        </p:nvSpPr>
        <p:spPr>
          <a:xfrm>
            <a:off x="5802660" y="2956320"/>
            <a:ext cx="117000" cy="197640"/>
          </a:xfrm>
          <a:custGeom>
            <a:avLst/>
            <a:gdLst/>
            <a:ahLst/>
            <a:cxnLst/>
            <a:rect l="l" t="t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3"/>
          <p:cNvSpPr/>
          <p:nvPr/>
        </p:nvSpPr>
        <p:spPr>
          <a:xfrm>
            <a:off x="652860" y="4493756"/>
            <a:ext cx="2785320" cy="1251000"/>
          </a:xfrm>
          <a:custGeom>
            <a:avLst/>
            <a:gdLst/>
            <a:ahLst/>
            <a:cxnLst/>
            <a:rect l="l" t="t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4"/>
          <p:cNvSpPr/>
          <p:nvPr/>
        </p:nvSpPr>
        <p:spPr>
          <a:xfrm>
            <a:off x="659340" y="1618560"/>
            <a:ext cx="2782440" cy="1239480"/>
          </a:xfrm>
          <a:custGeom>
            <a:avLst/>
            <a:gdLst/>
            <a:ahLst/>
            <a:cxnLst/>
            <a:rect l="l" t="t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5"/>
          <p:cNvSpPr/>
          <p:nvPr/>
        </p:nvSpPr>
        <p:spPr>
          <a:xfrm>
            <a:off x="3172860" y="4493756"/>
            <a:ext cx="2785320" cy="1251000"/>
          </a:xfrm>
          <a:custGeom>
            <a:avLst/>
            <a:gdLst/>
            <a:ahLst/>
            <a:cxnLst/>
            <a:rect l="l" t="t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6"/>
          <p:cNvSpPr/>
          <p:nvPr/>
        </p:nvSpPr>
        <p:spPr>
          <a:xfrm>
            <a:off x="3172500" y="1618560"/>
            <a:ext cx="2785320" cy="1239480"/>
          </a:xfrm>
          <a:custGeom>
            <a:avLst/>
            <a:gdLst/>
            <a:ahLst/>
            <a:cxnLst/>
            <a:rect l="l" t="t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7"/>
          <p:cNvSpPr/>
          <p:nvPr/>
        </p:nvSpPr>
        <p:spPr>
          <a:xfrm>
            <a:off x="5692860" y="4493756"/>
            <a:ext cx="2785320" cy="1251000"/>
          </a:xfrm>
          <a:custGeom>
            <a:avLst/>
            <a:gdLst/>
            <a:ahLst/>
            <a:cxnLst/>
            <a:rect l="l" t="t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8"/>
          <p:cNvSpPr/>
          <p:nvPr/>
        </p:nvSpPr>
        <p:spPr>
          <a:xfrm>
            <a:off x="5695740" y="1618560"/>
            <a:ext cx="2782440" cy="1239480"/>
          </a:xfrm>
          <a:custGeom>
            <a:avLst/>
            <a:gdLst/>
            <a:ahLst/>
            <a:cxnLst/>
            <a:rect l="l" t="t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9"/>
          <p:cNvSpPr/>
          <p:nvPr/>
        </p:nvSpPr>
        <p:spPr>
          <a:xfrm>
            <a:off x="1068120" y="2078103"/>
            <a:ext cx="1999800" cy="319383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10"/>
          <p:cNvSpPr/>
          <p:nvPr/>
        </p:nvSpPr>
        <p:spPr>
          <a:xfrm>
            <a:off x="3587400" y="2078103"/>
            <a:ext cx="1999800" cy="319383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11"/>
          <p:cNvSpPr/>
          <p:nvPr/>
        </p:nvSpPr>
        <p:spPr>
          <a:xfrm>
            <a:off x="6098400" y="2078103"/>
            <a:ext cx="1999800" cy="3193835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12"/>
          <p:cNvSpPr/>
          <p:nvPr/>
        </p:nvSpPr>
        <p:spPr>
          <a:xfrm>
            <a:off x="1967940" y="2910960"/>
            <a:ext cx="194400" cy="273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13"/>
          <p:cNvSpPr/>
          <p:nvPr/>
        </p:nvSpPr>
        <p:spPr>
          <a:xfrm>
            <a:off x="4487580" y="2910960"/>
            <a:ext cx="192960" cy="273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14"/>
          <p:cNvSpPr/>
          <p:nvPr/>
        </p:nvSpPr>
        <p:spPr>
          <a:xfrm>
            <a:off x="6998220" y="2910960"/>
            <a:ext cx="194400" cy="273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15"/>
          <p:cNvSpPr/>
          <p:nvPr/>
        </p:nvSpPr>
        <p:spPr>
          <a:xfrm>
            <a:off x="1050300" y="3140640"/>
            <a:ext cx="20329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1400" b="1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팀장</a:t>
            </a:r>
            <a:endParaRPr lang="en-US" sz="1400" b="1" strike="noStrike" spc="-1" dirty="0">
              <a:latin typeface="굴림"/>
            </a:endParaRPr>
          </a:p>
        </p:txBody>
      </p:sp>
      <p:sp>
        <p:nvSpPr>
          <p:cNvPr id="321" name="CustomShape 16"/>
          <p:cNvSpPr/>
          <p:nvPr/>
        </p:nvSpPr>
        <p:spPr>
          <a:xfrm>
            <a:off x="3567780" y="3140640"/>
            <a:ext cx="20329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1400" b="1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팀원</a:t>
            </a:r>
            <a:endParaRPr lang="en-US" sz="1400" b="1" strike="noStrike" spc="-1" dirty="0">
              <a:latin typeface="굴림"/>
            </a:endParaRPr>
          </a:p>
        </p:txBody>
      </p:sp>
      <p:sp>
        <p:nvSpPr>
          <p:cNvPr id="322" name="CustomShape 17"/>
          <p:cNvSpPr/>
          <p:nvPr/>
        </p:nvSpPr>
        <p:spPr>
          <a:xfrm>
            <a:off x="6078780" y="3140640"/>
            <a:ext cx="20329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1400" b="1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팀원</a:t>
            </a:r>
            <a:endParaRPr lang="en-US" sz="1400" b="1" strike="noStrike" spc="-1" dirty="0">
              <a:latin typeface="굴림"/>
            </a:endParaRPr>
          </a:p>
        </p:txBody>
      </p:sp>
      <p:sp>
        <p:nvSpPr>
          <p:cNvPr id="323" name="CustomShape 18"/>
          <p:cNvSpPr/>
          <p:nvPr/>
        </p:nvSpPr>
        <p:spPr>
          <a:xfrm>
            <a:off x="1555380" y="2398680"/>
            <a:ext cx="10209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2220" b="1" strike="noStrike" spc="-1">
                <a:solidFill>
                  <a:srgbClr val="404040"/>
                </a:solidFill>
                <a:latin typeface="나눔바른고딕"/>
                <a:ea typeface="나눔바른고딕"/>
              </a:rPr>
              <a:t>허성택</a:t>
            </a:r>
            <a:endParaRPr lang="en-US" sz="2220" b="0" strike="noStrike" spc="-1">
              <a:latin typeface="굴림"/>
            </a:endParaRPr>
          </a:p>
        </p:txBody>
      </p:sp>
      <p:sp>
        <p:nvSpPr>
          <p:cNvPr id="324" name="CustomShape 19"/>
          <p:cNvSpPr/>
          <p:nvPr/>
        </p:nvSpPr>
        <p:spPr>
          <a:xfrm>
            <a:off x="4073940" y="2398680"/>
            <a:ext cx="10209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2220" b="1" strike="noStrike" spc="-1">
                <a:solidFill>
                  <a:srgbClr val="404040"/>
                </a:solidFill>
                <a:latin typeface="나눔바른고딕"/>
                <a:ea typeface="나눔바른고딕"/>
              </a:rPr>
              <a:t>서해준</a:t>
            </a:r>
            <a:endParaRPr lang="en-US" sz="2220" b="0" strike="noStrike" spc="-1">
              <a:latin typeface="굴림"/>
            </a:endParaRPr>
          </a:p>
        </p:txBody>
      </p:sp>
      <p:sp>
        <p:nvSpPr>
          <p:cNvPr id="325" name="CustomShape 20"/>
          <p:cNvSpPr/>
          <p:nvPr/>
        </p:nvSpPr>
        <p:spPr>
          <a:xfrm>
            <a:off x="6585300" y="2398680"/>
            <a:ext cx="1020960" cy="42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2220" b="1" strike="noStrike" spc="-1">
                <a:solidFill>
                  <a:srgbClr val="236D73"/>
                </a:solidFill>
                <a:latin typeface="나눔바른고딕"/>
                <a:ea typeface="나눔바른고딕"/>
              </a:rPr>
              <a:t>임재만</a:t>
            </a:r>
            <a:endParaRPr lang="en-US" sz="2220" b="0" strike="noStrike" spc="-1">
              <a:latin typeface="굴림"/>
            </a:endParaRPr>
          </a:p>
        </p:txBody>
      </p:sp>
      <p:sp>
        <p:nvSpPr>
          <p:cNvPr id="326" name="TextShape 21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>
                <a:solidFill>
                  <a:srgbClr val="FFFFFF"/>
                </a:solidFill>
                <a:latin typeface="나눔바른고딕"/>
              </a:rPr>
              <a:t>팀원 소개</a:t>
            </a:r>
            <a:endParaRPr lang="ko-KR" sz="3600" b="1" strike="noStrike" spc="-1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sp>
        <p:nvSpPr>
          <p:cNvPr id="24" name="CustomShape 15">
            <a:extLst>
              <a:ext uri="{FF2B5EF4-FFF2-40B4-BE49-F238E27FC236}">
                <a16:creationId xmlns:a16="http://schemas.microsoft.com/office/drawing/2014/main" id="{DCB729D6-E462-420C-8D71-9F6192EAC59A}"/>
              </a:ext>
            </a:extLst>
          </p:cNvPr>
          <p:cNvSpPr/>
          <p:nvPr/>
        </p:nvSpPr>
        <p:spPr>
          <a:xfrm>
            <a:off x="1050300" y="3600182"/>
            <a:ext cx="2032920" cy="2252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altLang="ko-KR" sz="1370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DB </a:t>
            </a:r>
            <a:r>
              <a:rPr lang="ko-KR" altLang="en-US" sz="1370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관리</a:t>
            </a:r>
            <a:endParaRPr lang="en-US" altLang="ko-KR" sz="1370" spc="-1" dirty="0">
              <a:solidFill>
                <a:srgbClr val="2D2D31"/>
              </a:solidFill>
              <a:latin typeface="나눔바른고딕"/>
              <a:ea typeface="나눔바른고딕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370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코딩 알고리즘</a:t>
            </a:r>
            <a:endParaRPr lang="en-US" altLang="ko-KR" sz="1370" spc="-1" dirty="0">
              <a:solidFill>
                <a:srgbClr val="2D2D31"/>
              </a:solidFill>
              <a:latin typeface="굴림"/>
              <a:ea typeface="나눔바른고딕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370" spc="-1" dirty="0">
                <a:solidFill>
                  <a:srgbClr val="2D2D31"/>
                </a:solidFill>
                <a:latin typeface="굴림"/>
                <a:ea typeface="나눔바른고딕"/>
              </a:rPr>
              <a:t>부트스트랩</a:t>
            </a:r>
            <a:endParaRPr lang="en-US" altLang="ko-KR" sz="1370" spc="-1" dirty="0">
              <a:solidFill>
                <a:srgbClr val="2D2D31"/>
              </a:solidFill>
              <a:latin typeface="굴림"/>
              <a:ea typeface="나눔바른고딕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370" spc="-1" dirty="0">
                <a:solidFill>
                  <a:srgbClr val="2D2D31"/>
                </a:solidFill>
                <a:latin typeface="굴림"/>
                <a:ea typeface="나눔바른고딕"/>
              </a:rPr>
              <a:t>사원 페이지</a:t>
            </a:r>
            <a:endParaRPr lang="en-US" altLang="ko-KR" sz="1370" spc="-1" dirty="0">
              <a:solidFill>
                <a:srgbClr val="2D2D31"/>
              </a:solidFill>
              <a:latin typeface="굴림"/>
              <a:ea typeface="나눔바른고딕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370" spc="-1" dirty="0">
                <a:solidFill>
                  <a:srgbClr val="2D2D31"/>
                </a:solidFill>
                <a:latin typeface="굴림"/>
                <a:ea typeface="나눔바른고딕"/>
              </a:rPr>
              <a:t>관리자 페이지</a:t>
            </a:r>
            <a:endParaRPr lang="en-US" altLang="ko-KR" sz="1370" spc="-1" dirty="0">
              <a:solidFill>
                <a:srgbClr val="2D2D31"/>
              </a:solidFill>
              <a:latin typeface="굴림"/>
              <a:ea typeface="나눔바른고딕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370" spc="-1" dirty="0">
                <a:solidFill>
                  <a:srgbClr val="2D2D31"/>
                </a:solidFill>
                <a:latin typeface="굴림"/>
                <a:ea typeface="나눔바른고딕"/>
              </a:rPr>
              <a:t>PPT </a:t>
            </a:r>
            <a:r>
              <a:rPr lang="ko-KR" altLang="en-US" sz="1370" spc="-1" dirty="0">
                <a:solidFill>
                  <a:srgbClr val="2D2D31"/>
                </a:solidFill>
                <a:latin typeface="굴림"/>
                <a:ea typeface="나눔바른고딕"/>
              </a:rPr>
              <a:t>작성</a:t>
            </a:r>
            <a:endParaRPr lang="en-US" altLang="ko-KR" sz="1370" spc="-1" dirty="0">
              <a:solidFill>
                <a:srgbClr val="2D2D31"/>
              </a:solidFill>
              <a:latin typeface="굴림"/>
              <a:ea typeface="나눔바른고딕"/>
            </a:endParaRPr>
          </a:p>
        </p:txBody>
      </p:sp>
      <p:sp>
        <p:nvSpPr>
          <p:cNvPr id="26" name="CustomShape 15">
            <a:extLst>
              <a:ext uri="{FF2B5EF4-FFF2-40B4-BE49-F238E27FC236}">
                <a16:creationId xmlns:a16="http://schemas.microsoft.com/office/drawing/2014/main" id="{5E701C1B-458A-41D3-9910-7C132C30E384}"/>
              </a:ext>
            </a:extLst>
          </p:cNvPr>
          <p:cNvSpPr/>
          <p:nvPr/>
        </p:nvSpPr>
        <p:spPr>
          <a:xfrm>
            <a:off x="3565620" y="3600181"/>
            <a:ext cx="2032920" cy="1956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1370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날씨</a:t>
            </a:r>
            <a:r>
              <a:rPr lang="en-US" altLang="ko-KR" sz="1370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, </a:t>
            </a:r>
            <a:r>
              <a:rPr lang="ko-KR" altLang="en-US" sz="1370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메일 </a:t>
            </a:r>
            <a:r>
              <a:rPr lang="en-US" altLang="ko-KR" sz="1370" strike="noStrike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API</a:t>
            </a:r>
          </a:p>
          <a:p>
            <a:pPr algn="ctr">
              <a:lnSpc>
                <a:spcPct val="100000"/>
              </a:lnSpc>
            </a:pPr>
            <a:r>
              <a:rPr lang="ko-KR" altLang="en-US" sz="1370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사원 페이지</a:t>
            </a:r>
            <a:endParaRPr lang="en-US" altLang="ko-KR" sz="1370" spc="-1" dirty="0">
              <a:solidFill>
                <a:srgbClr val="2D2D31"/>
              </a:solidFill>
              <a:latin typeface="나눔바른고딕"/>
              <a:ea typeface="나눔바른고딕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370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DB </a:t>
            </a:r>
            <a:r>
              <a:rPr lang="ko-KR" altLang="en-US" sz="1370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관리</a:t>
            </a:r>
            <a:endParaRPr lang="en-US" altLang="ko-KR" sz="1370" spc="-1" dirty="0">
              <a:solidFill>
                <a:srgbClr val="2D2D31"/>
              </a:solidFill>
              <a:latin typeface="나눔바른고딕"/>
              <a:ea typeface="나눔바른고딕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370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PPT </a:t>
            </a:r>
            <a:r>
              <a:rPr lang="ko-KR" altLang="en-US" sz="1370" spc="-1" dirty="0">
                <a:solidFill>
                  <a:srgbClr val="2D2D31"/>
                </a:solidFill>
                <a:latin typeface="나눔바른고딕"/>
                <a:ea typeface="나눔바른고딕"/>
              </a:rPr>
              <a:t>작성</a:t>
            </a:r>
            <a:endParaRPr lang="en-US" altLang="ko-KR" sz="1370" spc="-1" dirty="0">
              <a:solidFill>
                <a:srgbClr val="2D2D31"/>
              </a:solidFill>
              <a:latin typeface="나눔바른고딕"/>
              <a:ea typeface="나눔바른고딕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90E6896A-0452-412C-B3C8-73EE8A78BFF3}"/>
              </a:ext>
            </a:extLst>
          </p:cNvPr>
          <p:cNvSpPr/>
          <p:nvPr/>
        </p:nvSpPr>
        <p:spPr>
          <a:xfrm>
            <a:off x="6070500" y="3597921"/>
            <a:ext cx="2032920" cy="19568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ko-KR" altLang="en-US" sz="1370" spc="-1" dirty="0">
                <a:solidFill>
                  <a:srgbClr val="2D2D31"/>
                </a:solidFill>
                <a:latin typeface="나눔바른고딕"/>
              </a:rPr>
              <a:t>파일 업로드 </a:t>
            </a:r>
            <a:r>
              <a:rPr lang="en-US" altLang="ko-KR" sz="1370" spc="-1" dirty="0">
                <a:solidFill>
                  <a:srgbClr val="2D2D31"/>
                </a:solidFill>
                <a:latin typeface="나눔바른고딕"/>
              </a:rPr>
              <a:t>API</a:t>
            </a:r>
          </a:p>
          <a:p>
            <a:pPr algn="ctr">
              <a:lnSpc>
                <a:spcPct val="100000"/>
              </a:lnSpc>
            </a:pPr>
            <a:r>
              <a:rPr lang="ko-KR" altLang="en-US" sz="1370" strike="noStrike" spc="-1" dirty="0">
                <a:solidFill>
                  <a:srgbClr val="2D2D31"/>
                </a:solidFill>
                <a:latin typeface="나눔바른고딕"/>
              </a:rPr>
              <a:t>사원 페이지</a:t>
            </a:r>
            <a:endParaRPr lang="en-US" altLang="ko-KR" sz="1370" strike="noStrike" spc="-1" dirty="0">
              <a:solidFill>
                <a:srgbClr val="2D2D31"/>
              </a:solidFill>
              <a:latin typeface="나눔바른고딕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370" strike="noStrike" spc="-1" dirty="0">
                <a:solidFill>
                  <a:srgbClr val="2D2D31"/>
                </a:solidFill>
                <a:latin typeface="나눔바른고딕"/>
              </a:rPr>
              <a:t>DB </a:t>
            </a:r>
            <a:r>
              <a:rPr lang="ko-KR" altLang="en-US" sz="1370" strike="noStrike" spc="-1" dirty="0">
                <a:solidFill>
                  <a:srgbClr val="2D2D31"/>
                </a:solidFill>
                <a:latin typeface="나눔바른고딕"/>
              </a:rPr>
              <a:t>관리</a:t>
            </a:r>
            <a:endParaRPr lang="en-US" altLang="ko-KR" sz="1370" strike="noStrike" spc="-1" dirty="0">
              <a:solidFill>
                <a:srgbClr val="2D2D31"/>
              </a:solidFill>
              <a:latin typeface="나눔바른고딕"/>
            </a:endParaRPr>
          </a:p>
          <a:p>
            <a:pPr algn="ctr">
              <a:lnSpc>
                <a:spcPct val="100000"/>
              </a:lnSpc>
            </a:pPr>
            <a:r>
              <a:rPr lang="en-US" altLang="ko-KR" sz="1370" spc="-1" dirty="0">
                <a:solidFill>
                  <a:srgbClr val="2D2D31"/>
                </a:solidFill>
                <a:latin typeface="나눔바른고딕"/>
              </a:rPr>
              <a:t>PPT </a:t>
            </a:r>
            <a:r>
              <a:rPr lang="ko-KR" altLang="en-US" sz="1370" spc="-1" dirty="0">
                <a:solidFill>
                  <a:srgbClr val="2D2D31"/>
                </a:solidFill>
                <a:latin typeface="나눔바른고딕"/>
              </a:rPr>
              <a:t>작성</a:t>
            </a:r>
            <a:endParaRPr lang="en-US" altLang="ko-KR" sz="1370" strike="noStrike" spc="-1" dirty="0">
              <a:solidFill>
                <a:srgbClr val="2D2D31"/>
              </a:solidFill>
              <a:latin typeface="나눔바른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Line 1"/>
          <p:cNvSpPr/>
          <p:nvPr/>
        </p:nvSpPr>
        <p:spPr>
          <a:xfrm>
            <a:off x="889920" y="3725280"/>
            <a:ext cx="7363800" cy="360"/>
          </a:xfrm>
          <a:prstGeom prst="line">
            <a:avLst/>
          </a:prstGeom>
          <a:ln w="2844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2"/>
          <p:cNvSpPr/>
          <p:nvPr/>
        </p:nvSpPr>
        <p:spPr>
          <a:xfrm rot="19059000">
            <a:off x="2437560" y="4086720"/>
            <a:ext cx="1090800" cy="1090800"/>
          </a:xfrm>
          <a:prstGeom prst="teardrop">
            <a:avLst>
              <a:gd name="adj" fmla="val 100000"/>
            </a:avLst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3"/>
          <p:cNvSpPr/>
          <p:nvPr/>
        </p:nvSpPr>
        <p:spPr>
          <a:xfrm rot="19059000">
            <a:off x="5614920" y="4086720"/>
            <a:ext cx="1090800" cy="1090800"/>
          </a:xfrm>
          <a:prstGeom prst="teardrop">
            <a:avLst>
              <a:gd name="adj" fmla="val 100000"/>
            </a:avLst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4"/>
          <p:cNvSpPr/>
          <p:nvPr/>
        </p:nvSpPr>
        <p:spPr>
          <a:xfrm rot="8100000">
            <a:off x="4026600" y="2271960"/>
            <a:ext cx="1090800" cy="1090800"/>
          </a:xfrm>
          <a:prstGeom prst="teardrop">
            <a:avLst>
              <a:gd name="adj" fmla="val 100000"/>
            </a:avLst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5"/>
          <p:cNvSpPr/>
          <p:nvPr/>
        </p:nvSpPr>
        <p:spPr>
          <a:xfrm rot="8100000">
            <a:off x="898920" y="2271960"/>
            <a:ext cx="1090800" cy="1090800"/>
          </a:xfrm>
          <a:prstGeom prst="teardrop">
            <a:avLst>
              <a:gd name="adj" fmla="val 100000"/>
            </a:avLst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6"/>
          <p:cNvSpPr/>
          <p:nvPr/>
        </p:nvSpPr>
        <p:spPr>
          <a:xfrm rot="8100000">
            <a:off x="7149600" y="2271960"/>
            <a:ext cx="1090800" cy="1090800"/>
          </a:xfrm>
          <a:prstGeom prst="teardrop">
            <a:avLst>
              <a:gd name="adj" fmla="val 100000"/>
            </a:avLst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7"/>
          <p:cNvSpPr/>
          <p:nvPr/>
        </p:nvSpPr>
        <p:spPr>
          <a:xfrm>
            <a:off x="4503960" y="3657600"/>
            <a:ext cx="135720" cy="135720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8"/>
          <p:cNvSpPr/>
          <p:nvPr/>
        </p:nvSpPr>
        <p:spPr>
          <a:xfrm>
            <a:off x="2937960" y="3657600"/>
            <a:ext cx="135720" cy="135720"/>
          </a:xfrm>
          <a:prstGeom prst="ellips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9"/>
          <p:cNvSpPr/>
          <p:nvPr/>
        </p:nvSpPr>
        <p:spPr>
          <a:xfrm>
            <a:off x="1376280" y="3657600"/>
            <a:ext cx="135720" cy="135720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10"/>
          <p:cNvSpPr/>
          <p:nvPr/>
        </p:nvSpPr>
        <p:spPr>
          <a:xfrm>
            <a:off x="6135120" y="3657600"/>
            <a:ext cx="135720" cy="135720"/>
          </a:xfrm>
          <a:prstGeom prst="ellips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1"/>
          <p:cNvSpPr/>
          <p:nvPr/>
        </p:nvSpPr>
        <p:spPr>
          <a:xfrm>
            <a:off x="7626960" y="3657600"/>
            <a:ext cx="135720" cy="135720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2"/>
          <p:cNvSpPr/>
          <p:nvPr/>
        </p:nvSpPr>
        <p:spPr>
          <a:xfrm>
            <a:off x="797760" y="3861720"/>
            <a:ext cx="1866240" cy="30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주제 선정 및 기획</a:t>
            </a:r>
            <a:endParaRPr lang="en-US" sz="1540" b="0" strike="noStrike" spc="-1">
              <a:latin typeface="굴림"/>
            </a:endParaRPr>
          </a:p>
        </p:txBody>
      </p:sp>
      <p:sp>
        <p:nvSpPr>
          <p:cNvPr id="339" name="CustomShape 13"/>
          <p:cNvSpPr/>
          <p:nvPr/>
        </p:nvSpPr>
        <p:spPr>
          <a:xfrm>
            <a:off x="2332440" y="2448000"/>
            <a:ext cx="1665720" cy="30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기본 틀 제작</a:t>
            </a:r>
            <a:endParaRPr lang="en-US" sz="1540" b="0" strike="noStrike" spc="-1">
              <a:latin typeface="굴림"/>
            </a:endParaRPr>
          </a:p>
        </p:txBody>
      </p:sp>
      <p:sp>
        <p:nvSpPr>
          <p:cNvPr id="340" name="CustomShape 14"/>
          <p:cNvSpPr/>
          <p:nvPr/>
        </p:nvSpPr>
        <p:spPr>
          <a:xfrm>
            <a:off x="5516280" y="1918661"/>
            <a:ext cx="1665720" cy="30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 dirty="0" err="1">
                <a:solidFill>
                  <a:srgbClr val="404040"/>
                </a:solidFill>
                <a:latin typeface="나눔바른고딕"/>
                <a:ea typeface="나눔바른고딕"/>
              </a:rPr>
              <a:t>기능</a:t>
            </a:r>
            <a:r>
              <a:rPr lang="en-US" sz="1540" b="1" strike="noStrike" spc="-60" dirty="0">
                <a:solidFill>
                  <a:srgbClr val="404040"/>
                </a:solidFill>
                <a:latin typeface="나눔바른고딕"/>
                <a:ea typeface="나눔바른고딕"/>
              </a:rPr>
              <a:t> </a:t>
            </a:r>
            <a:r>
              <a:rPr lang="en-US" sz="1540" b="1" strike="noStrike" spc="-60" dirty="0" err="1">
                <a:solidFill>
                  <a:srgbClr val="404040"/>
                </a:solidFill>
                <a:latin typeface="나눔바른고딕"/>
                <a:ea typeface="나눔바른고딕"/>
              </a:rPr>
              <a:t>구현</a:t>
            </a:r>
            <a:endParaRPr lang="en-US" sz="1540" b="0" strike="noStrike" spc="-1" dirty="0">
              <a:latin typeface="굴림"/>
            </a:endParaRPr>
          </a:p>
        </p:txBody>
      </p:sp>
      <p:sp>
        <p:nvSpPr>
          <p:cNvPr id="341" name="CustomShape 15"/>
          <p:cNvSpPr/>
          <p:nvPr/>
        </p:nvSpPr>
        <p:spPr>
          <a:xfrm>
            <a:off x="4094280" y="3888000"/>
            <a:ext cx="1665720" cy="30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역할 분담 및</a:t>
            </a:r>
            <a:endParaRPr lang="en-US" sz="154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기능 구현</a:t>
            </a:r>
            <a:endParaRPr lang="en-US" sz="1540" b="0" strike="noStrike" spc="-1">
              <a:latin typeface="굴림"/>
            </a:endParaRPr>
          </a:p>
        </p:txBody>
      </p:sp>
      <p:sp>
        <p:nvSpPr>
          <p:cNvPr id="342" name="CustomShape 16"/>
          <p:cNvSpPr/>
          <p:nvPr/>
        </p:nvSpPr>
        <p:spPr>
          <a:xfrm>
            <a:off x="6840000" y="3816000"/>
            <a:ext cx="2310840" cy="30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404040"/>
                </a:solidFill>
                <a:latin typeface="나눔바른고딕"/>
                <a:ea typeface="나눔바른고딕"/>
              </a:rPr>
              <a:t>오류 점검 및 PPT 제작</a:t>
            </a:r>
            <a:endParaRPr lang="en-US" sz="1540" b="0" strike="noStrike" spc="-1">
              <a:latin typeface="굴림"/>
            </a:endParaRPr>
          </a:p>
        </p:txBody>
      </p:sp>
      <p:sp>
        <p:nvSpPr>
          <p:cNvPr id="343" name="CustomShape 17"/>
          <p:cNvSpPr/>
          <p:nvPr/>
        </p:nvSpPr>
        <p:spPr>
          <a:xfrm>
            <a:off x="4097160" y="2570040"/>
            <a:ext cx="949680" cy="5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4주차</a:t>
            </a:r>
            <a:endParaRPr lang="en-US" sz="1540" b="0" strike="noStrike" spc="-1">
              <a:latin typeface="굴림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C</a:t>
            </a:r>
            <a:endParaRPr lang="en-US" sz="1540" b="0" strike="noStrike" spc="-1">
              <a:latin typeface="굴림"/>
            </a:endParaRPr>
          </a:p>
        </p:txBody>
      </p:sp>
      <p:sp>
        <p:nvSpPr>
          <p:cNvPr id="344" name="CustomShape 18"/>
          <p:cNvSpPr/>
          <p:nvPr/>
        </p:nvSpPr>
        <p:spPr>
          <a:xfrm>
            <a:off x="969480" y="2570040"/>
            <a:ext cx="949680" cy="5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1주차</a:t>
            </a:r>
            <a:endParaRPr lang="en-US" sz="1540" b="0" strike="noStrike" spc="-1">
              <a:latin typeface="굴림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A</a:t>
            </a:r>
            <a:endParaRPr lang="en-US" sz="1540" b="0" strike="noStrike" spc="-1">
              <a:latin typeface="굴림"/>
            </a:endParaRPr>
          </a:p>
        </p:txBody>
      </p:sp>
      <p:sp>
        <p:nvSpPr>
          <p:cNvPr id="345" name="CustomShape 19"/>
          <p:cNvSpPr/>
          <p:nvPr/>
        </p:nvSpPr>
        <p:spPr>
          <a:xfrm>
            <a:off x="7220160" y="2570040"/>
            <a:ext cx="949680" cy="5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6주차</a:t>
            </a:r>
            <a:endParaRPr lang="en-US" sz="1540" b="0" strike="noStrike" spc="-1">
              <a:latin typeface="굴림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E</a:t>
            </a:r>
            <a:endParaRPr lang="en-US" sz="1540" b="0" strike="noStrike" spc="-1">
              <a:latin typeface="굴림"/>
            </a:endParaRPr>
          </a:p>
        </p:txBody>
      </p:sp>
      <p:sp>
        <p:nvSpPr>
          <p:cNvPr id="346" name="CustomShape 20"/>
          <p:cNvSpPr/>
          <p:nvPr/>
        </p:nvSpPr>
        <p:spPr>
          <a:xfrm>
            <a:off x="2490480" y="4306320"/>
            <a:ext cx="949680" cy="5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2~3주차</a:t>
            </a:r>
            <a:endParaRPr lang="en-US" sz="1540" b="0" strike="noStrike" spc="-1">
              <a:latin typeface="굴림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B</a:t>
            </a:r>
            <a:endParaRPr lang="en-US" sz="1540" b="0" strike="noStrike" spc="-1">
              <a:latin typeface="굴림"/>
            </a:endParaRPr>
          </a:p>
        </p:txBody>
      </p:sp>
      <p:sp>
        <p:nvSpPr>
          <p:cNvPr id="347" name="CustomShape 21"/>
          <p:cNvSpPr/>
          <p:nvPr/>
        </p:nvSpPr>
        <p:spPr>
          <a:xfrm>
            <a:off x="5673960" y="4306320"/>
            <a:ext cx="949680" cy="5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5주차</a:t>
            </a:r>
            <a:endParaRPr lang="en-US" sz="1540" b="0" strike="noStrike" spc="-1">
              <a:latin typeface="굴림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540" b="1" strike="noStrike" spc="-60">
                <a:solidFill>
                  <a:srgbClr val="BCBCBC"/>
                </a:solidFill>
                <a:latin typeface="나눔바른고딕"/>
                <a:ea typeface="나눔바른고딕"/>
              </a:rPr>
              <a:t>D</a:t>
            </a:r>
            <a:endParaRPr lang="en-US" sz="1540" b="0" strike="noStrike" spc="-1">
              <a:latin typeface="굴림"/>
            </a:endParaRPr>
          </a:p>
        </p:txBody>
      </p:sp>
      <p:sp>
        <p:nvSpPr>
          <p:cNvPr id="348" name="CustomShape 22"/>
          <p:cNvSpPr/>
          <p:nvPr/>
        </p:nvSpPr>
        <p:spPr>
          <a:xfrm>
            <a:off x="802080" y="3768120"/>
            <a:ext cx="1509120" cy="155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lang="en-US" sz="180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쇼핑몰?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영화 예매 사이트?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도서 사이트?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1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인트라넷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lang="en-US" sz="1110" b="0" strike="noStrike" spc="-1">
              <a:latin typeface="굴림"/>
            </a:endParaRPr>
          </a:p>
        </p:txBody>
      </p:sp>
      <p:sp>
        <p:nvSpPr>
          <p:cNvPr id="349" name="CustomShape 23"/>
          <p:cNvSpPr/>
          <p:nvPr/>
        </p:nvSpPr>
        <p:spPr>
          <a:xfrm>
            <a:off x="2332440" y="2333160"/>
            <a:ext cx="1509120" cy="155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로그인 기능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회원가입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메인 화면 제작</a:t>
            </a:r>
            <a:endParaRPr lang="en-US" sz="1110" b="0" strike="noStrike" spc="-1">
              <a:latin typeface="굴림"/>
            </a:endParaRPr>
          </a:p>
        </p:txBody>
      </p:sp>
      <p:sp>
        <p:nvSpPr>
          <p:cNvPr id="350" name="CustomShape 24"/>
          <p:cNvSpPr/>
          <p:nvPr/>
        </p:nvSpPr>
        <p:spPr>
          <a:xfrm>
            <a:off x="5526154" y="2174580"/>
            <a:ext cx="1509120" cy="155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주소록</a:t>
            </a:r>
            <a:endParaRPr lang="en-US" sz="1110" b="0" strike="noStrike" spc="-1" dirty="0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전자</a:t>
            </a: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결재</a:t>
            </a:r>
            <a:endParaRPr lang="en-US" sz="1110" b="0" strike="noStrike" spc="-1" dirty="0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스케줄</a:t>
            </a:r>
            <a:endParaRPr lang="en-US" sz="1110" b="0" strike="noStrike" spc="-1" dirty="0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보고</a:t>
            </a:r>
            <a:endParaRPr lang="en-US" sz="1110" b="0" strike="noStrike" spc="-1" dirty="0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쪽지</a:t>
            </a:r>
            <a:endParaRPr lang="en-US" sz="1110" b="0" strike="noStrike" spc="-1" dirty="0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설문</a:t>
            </a:r>
            <a:endParaRPr lang="en-US" sz="1110" spc="-60" dirty="0">
              <a:solidFill>
                <a:srgbClr val="595959"/>
              </a:solidFill>
              <a:latin typeface="나눔바른고딕"/>
              <a:ea typeface="나눔바른고딕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spc="-60" dirty="0">
                <a:solidFill>
                  <a:srgbClr val="595959"/>
                </a:solidFill>
                <a:latin typeface="나눔바른고딕"/>
              </a:rPr>
              <a:t>- Lock Screen</a:t>
            </a:r>
            <a:endParaRPr lang="en-US" altLang="ko-KR" sz="1110" spc="-60" dirty="0">
              <a:solidFill>
                <a:srgbClr val="595959"/>
              </a:solidFill>
              <a:latin typeface="나눔바른고딕"/>
              <a:ea typeface="나눔바른고딕"/>
            </a:endParaRPr>
          </a:p>
        </p:txBody>
      </p:sp>
      <p:sp>
        <p:nvSpPr>
          <p:cNvPr id="351" name="CustomShape 25"/>
          <p:cNvSpPr/>
          <p:nvPr/>
        </p:nvSpPr>
        <p:spPr>
          <a:xfrm>
            <a:off x="4106880" y="4061160"/>
            <a:ext cx="1509120" cy="155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출/퇴근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프로필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커뮤니티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게시판</a:t>
            </a:r>
            <a:endParaRPr lang="en-US" sz="1110" b="0" strike="noStrike" spc="-1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>
                <a:solidFill>
                  <a:srgbClr val="595959"/>
                </a:solidFill>
                <a:latin typeface="나눔바른고딕"/>
                <a:ea typeface="나눔바른고딕"/>
              </a:rPr>
              <a:t>- 주소록</a:t>
            </a:r>
            <a:endParaRPr lang="en-US" sz="1110" b="0" strike="noStrike" spc="-1">
              <a:latin typeface="굴림"/>
            </a:endParaRPr>
          </a:p>
        </p:txBody>
      </p:sp>
      <p:sp>
        <p:nvSpPr>
          <p:cNvPr id="352" name="CustomShape 26"/>
          <p:cNvSpPr/>
          <p:nvPr/>
        </p:nvSpPr>
        <p:spPr>
          <a:xfrm>
            <a:off x="6842880" y="3701160"/>
            <a:ext cx="1509120" cy="155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부분</a:t>
            </a: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오류</a:t>
            </a: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수정</a:t>
            </a:r>
            <a:endParaRPr lang="en-US" sz="1110" b="0" strike="noStrike" spc="-1" dirty="0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자료</a:t>
            </a: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통합</a:t>
            </a:r>
            <a:endParaRPr lang="en-US" sz="1110" b="0" strike="noStrike" spc="-1" dirty="0">
              <a:latin typeface="굴림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-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보고서</a:t>
            </a:r>
            <a:r>
              <a:rPr lang="en-US" sz="1110" b="0" strike="noStrike" spc="-60" dirty="0">
                <a:solidFill>
                  <a:srgbClr val="595959"/>
                </a:solidFill>
                <a:latin typeface="나눔바른고딕"/>
                <a:ea typeface="나눔바른고딕"/>
              </a:rPr>
              <a:t> 및 PPT </a:t>
            </a:r>
            <a:r>
              <a:rPr lang="en-US" sz="1110" b="0" strike="noStrike" spc="-60" dirty="0" err="1">
                <a:solidFill>
                  <a:srgbClr val="595959"/>
                </a:solidFill>
                <a:latin typeface="나눔바른고딕"/>
                <a:ea typeface="나눔바른고딕"/>
              </a:rPr>
              <a:t>제작</a:t>
            </a:r>
            <a:endParaRPr lang="en-US" sz="1110" b="0" strike="noStrike" spc="-1" dirty="0">
              <a:latin typeface="굴림"/>
            </a:endParaRPr>
          </a:p>
        </p:txBody>
      </p:sp>
      <p:sp>
        <p:nvSpPr>
          <p:cNvPr id="353" name="TextShape 27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sz="3600" b="1" strike="noStrike" spc="-1" dirty="0">
                <a:solidFill>
                  <a:srgbClr val="FFFFFF"/>
                </a:solidFill>
                <a:latin typeface="나눔바른고딕"/>
              </a:rPr>
              <a:t>프로젝트 제작 과정</a:t>
            </a:r>
            <a:endParaRPr lang="ko-KR" sz="3600" b="1" strike="noStrike" spc="-1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5200539" y="3509279"/>
            <a:ext cx="1037520" cy="1037520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600" b="1" strike="noStrike" spc="-60" dirty="0" err="1">
                <a:solidFill>
                  <a:srgbClr val="EEEEEE"/>
                </a:solidFill>
                <a:latin typeface="나눔바른고딕"/>
                <a:ea typeface="나눔바른고딕"/>
              </a:rPr>
              <a:t>관리자</a:t>
            </a:r>
            <a:endParaRPr lang="en-US" sz="1600" b="1" strike="noStrike" spc="-60" dirty="0">
              <a:solidFill>
                <a:srgbClr val="EEEEEE"/>
              </a:solidFill>
              <a:latin typeface="나눔바른고딕"/>
              <a:ea typeface="나눔바른고딕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600" b="1" strike="noStrike" spc="-60" dirty="0" err="1">
                <a:solidFill>
                  <a:srgbClr val="EEEEEE"/>
                </a:solidFill>
                <a:latin typeface="나눔바른고딕"/>
                <a:ea typeface="나눔바른고딕"/>
              </a:rPr>
              <a:t>로그인</a:t>
            </a:r>
            <a:endParaRPr lang="en-US" sz="1600" b="0" strike="noStrike" spc="-1" dirty="0">
              <a:solidFill>
                <a:srgbClr val="EEEEEE"/>
              </a:solidFill>
              <a:latin typeface="굴림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2876833" y="5663880"/>
            <a:ext cx="1037520" cy="1037520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spcBef>
                <a:spcPts val="170"/>
              </a:spcBef>
            </a:pPr>
            <a:r>
              <a:rPr lang="ko-KR" altLang="en-US" sz="1600" b="1" spc="-60" dirty="0">
                <a:solidFill>
                  <a:srgbClr val="EEEEEE"/>
                </a:solidFill>
                <a:latin typeface="나눔바른고딕"/>
              </a:rPr>
              <a:t>비밀번호</a:t>
            </a:r>
            <a:endParaRPr lang="en-US" altLang="ko-KR" sz="1600" b="1" spc="-60" dirty="0">
              <a:solidFill>
                <a:srgbClr val="EEEEEE"/>
              </a:solidFill>
              <a:latin typeface="나눔바른고딕"/>
            </a:endParaRPr>
          </a:p>
          <a:p>
            <a:pPr algn="ctr">
              <a:spcBef>
                <a:spcPts val="170"/>
              </a:spcBef>
            </a:pPr>
            <a:r>
              <a:rPr lang="ko-KR" altLang="en-US" sz="1600" b="1" spc="-60" dirty="0">
                <a:solidFill>
                  <a:srgbClr val="EEEEEE"/>
                </a:solidFill>
                <a:latin typeface="나눔바른고딕"/>
              </a:rPr>
              <a:t>찾기</a:t>
            </a:r>
            <a:endParaRPr lang="en-US" altLang="ko-KR" sz="1600" spc="-1" dirty="0">
              <a:solidFill>
                <a:srgbClr val="EEEEEE"/>
              </a:solidFill>
              <a:latin typeface="굴림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524019" y="3474360"/>
            <a:ext cx="1037520" cy="1037520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600" b="1" strike="noStrike" spc="-60" dirty="0" err="1">
                <a:solidFill>
                  <a:srgbClr val="EEEEEE"/>
                </a:solidFill>
                <a:latin typeface="나눔바른고딕"/>
                <a:ea typeface="나눔바른고딕"/>
              </a:rPr>
              <a:t>회원가입</a:t>
            </a:r>
            <a:endParaRPr lang="en-US" sz="1600" b="0" strike="noStrike" spc="-1" dirty="0">
              <a:solidFill>
                <a:srgbClr val="EEEEEE"/>
              </a:solidFill>
              <a:latin typeface="굴림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2876833" y="3474360"/>
            <a:ext cx="1037520" cy="1037520"/>
          </a:xfrm>
          <a:prstGeom prst="ellipse">
            <a:avLst/>
          </a:prstGeom>
          <a:solidFill>
            <a:srgbClr val="3094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0" tIns="0" rIns="0" bIns="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ko-KR" altLang="en-US" sz="1600" b="1" spc="-60" dirty="0">
                <a:solidFill>
                  <a:srgbClr val="EEEEEE"/>
                </a:solidFill>
                <a:latin typeface="나눔바른고딕"/>
                <a:ea typeface="나눔바른고딕"/>
              </a:rPr>
              <a:t>시작</a:t>
            </a:r>
            <a:endParaRPr lang="en-US" altLang="ko-KR" sz="1600" b="1" spc="-60" dirty="0">
              <a:solidFill>
                <a:srgbClr val="EEEEEE"/>
              </a:solidFill>
              <a:latin typeface="나눔바른고딕"/>
              <a:ea typeface="나눔바른고딕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ko-KR" altLang="en-US" sz="1600" b="1" spc="-60" dirty="0">
                <a:solidFill>
                  <a:srgbClr val="EEEEEE"/>
                </a:solidFill>
                <a:latin typeface="나눔바른고딕"/>
              </a:rPr>
              <a:t>페이지</a:t>
            </a:r>
            <a:endParaRPr lang="en-US" altLang="ko-KR" sz="1600" spc="-1" dirty="0">
              <a:solidFill>
                <a:srgbClr val="EEEEEE"/>
              </a:solidFill>
              <a:latin typeface="굴림"/>
            </a:endParaRPr>
          </a:p>
        </p:txBody>
      </p:sp>
      <p:sp>
        <p:nvSpPr>
          <p:cNvPr id="351" name="CustomShape 5"/>
          <p:cNvSpPr/>
          <p:nvPr/>
        </p:nvSpPr>
        <p:spPr>
          <a:xfrm rot="5400000">
            <a:off x="4407660" y="3560040"/>
            <a:ext cx="328680" cy="936000"/>
          </a:xfrm>
          <a:prstGeom prst="triangle">
            <a:avLst>
              <a:gd name="adj" fmla="val 50000"/>
            </a:avLst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6"/>
          <p:cNvSpPr/>
          <p:nvPr/>
        </p:nvSpPr>
        <p:spPr>
          <a:xfrm>
            <a:off x="6421565" y="3509279"/>
            <a:ext cx="2238011" cy="1037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사원관리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커뮤니티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승인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/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삭제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설문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승인삭제</a:t>
            </a:r>
            <a:endParaRPr lang="en-US" sz="1370" b="0" strike="noStrike" spc="-1" dirty="0">
              <a:latin typeface="굴림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628920" y="156600"/>
            <a:ext cx="7886160" cy="66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3500" b="1" strike="noStrike" spc="-1">
                <a:solidFill>
                  <a:srgbClr val="FFFFFF"/>
                </a:solidFill>
                <a:latin typeface="DejaVu Sans (본문)"/>
                <a:ea typeface="DejaVu Sans"/>
              </a:rPr>
              <a:t>프로젝트 기능도</a:t>
            </a:r>
            <a:endParaRPr lang="en-US" sz="3500" b="0" strike="noStrike" spc="-1">
              <a:latin typeface="굴림"/>
            </a:endParaRPr>
          </a:p>
        </p:txBody>
      </p:sp>
      <p:sp>
        <p:nvSpPr>
          <p:cNvPr id="355" name="CustomShape 9"/>
          <p:cNvSpPr/>
          <p:nvPr/>
        </p:nvSpPr>
        <p:spPr>
          <a:xfrm>
            <a:off x="2823078" y="1278323"/>
            <a:ext cx="1037520" cy="1037520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600" b="1" strike="noStrike" spc="-60" dirty="0" err="1">
                <a:solidFill>
                  <a:srgbClr val="EEEEEE"/>
                </a:solidFill>
                <a:latin typeface="나눔바른고딕"/>
                <a:ea typeface="나눔바른고딕"/>
              </a:rPr>
              <a:t>사용자</a:t>
            </a:r>
            <a:endParaRPr lang="en-US" sz="1600" b="1" spc="-60" dirty="0">
              <a:solidFill>
                <a:srgbClr val="EEEEEE"/>
              </a:solidFill>
              <a:latin typeface="나눔바른고딕"/>
              <a:ea typeface="나눔바른고딕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lang="en-US" sz="1600" b="1" strike="noStrike" spc="-60" dirty="0" err="1">
                <a:solidFill>
                  <a:srgbClr val="EEEEEE"/>
                </a:solidFill>
                <a:latin typeface="나눔바른고딕"/>
                <a:ea typeface="나눔바른고딕"/>
              </a:rPr>
              <a:t>로그인</a:t>
            </a:r>
            <a:endParaRPr lang="en-US" sz="1600" b="0" strike="noStrike" spc="-1" dirty="0">
              <a:solidFill>
                <a:srgbClr val="EEEEEE"/>
              </a:solidFill>
              <a:latin typeface="굴림"/>
            </a:endParaRPr>
          </a:p>
        </p:txBody>
      </p:sp>
      <p:sp>
        <p:nvSpPr>
          <p:cNvPr id="356" name="CustomShape 10"/>
          <p:cNvSpPr/>
          <p:nvPr/>
        </p:nvSpPr>
        <p:spPr>
          <a:xfrm rot="16200000">
            <a:off x="2054846" y="3560039"/>
            <a:ext cx="328680" cy="936000"/>
          </a:xfrm>
          <a:prstGeom prst="triangle">
            <a:avLst>
              <a:gd name="adj" fmla="val 50000"/>
            </a:avLst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2"/>
          <p:cNvSpPr/>
          <p:nvPr/>
        </p:nvSpPr>
        <p:spPr>
          <a:xfrm rot="21480000">
            <a:off x="3184582" y="2424910"/>
            <a:ext cx="328680" cy="936000"/>
          </a:xfrm>
          <a:prstGeom prst="triangle">
            <a:avLst>
              <a:gd name="adj" fmla="val 50000"/>
            </a:avLst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TextShape 13"/>
          <p:cNvSpPr txBox="1"/>
          <p:nvPr/>
        </p:nvSpPr>
        <p:spPr>
          <a:xfrm>
            <a:off x="6513553" y="5165640"/>
            <a:ext cx="180720" cy="612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1800" b="0" strike="noStrike" spc="-1">
              <a:latin typeface="굴림"/>
            </a:endParaRPr>
          </a:p>
          <a:p>
            <a:endParaRPr lang="en-US" sz="1800" b="0" strike="noStrike" spc="-1">
              <a:latin typeface="굴림"/>
            </a:endParaRPr>
          </a:p>
          <a:p>
            <a:endParaRPr lang="en-US" sz="1800" b="0" strike="noStrike" spc="-1">
              <a:latin typeface="굴림"/>
            </a:endParaRPr>
          </a:p>
        </p:txBody>
      </p:sp>
      <p:sp>
        <p:nvSpPr>
          <p:cNvPr id="360" name="TextShape 14"/>
          <p:cNvSpPr txBox="1"/>
          <p:nvPr/>
        </p:nvSpPr>
        <p:spPr>
          <a:xfrm>
            <a:off x="6245713" y="5646960"/>
            <a:ext cx="180720" cy="2646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CustomShape 15"/>
          <p:cNvSpPr/>
          <p:nvPr/>
        </p:nvSpPr>
        <p:spPr>
          <a:xfrm>
            <a:off x="3992804" y="1050749"/>
            <a:ext cx="1290600" cy="187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endParaRPr lang="en-US" sz="180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출/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퇴근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커뮤니티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게시판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전자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결재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주소록</a:t>
            </a:r>
            <a:endParaRPr lang="en-US" sz="1370" b="0" strike="noStrike" spc="-26" dirty="0">
              <a:solidFill>
                <a:srgbClr val="2D2D31"/>
              </a:solidFill>
              <a:latin typeface="나눔바른고딕"/>
              <a:ea typeface="나눔바른고딕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</a:rPr>
              <a:t>Lock Screen</a:t>
            </a:r>
            <a:endParaRPr lang="en-US" sz="1370" b="0" strike="noStrike" spc="-1" dirty="0">
              <a:latin typeface="굴림"/>
            </a:endParaRPr>
          </a:p>
          <a:p>
            <a:pPr>
              <a:lnSpc>
                <a:spcPct val="100000"/>
              </a:lnSpc>
              <a:spcBef>
                <a:spcPts val="510"/>
              </a:spcBef>
            </a:pPr>
            <a:endParaRPr lang="en-US" sz="1370" b="0" strike="noStrike" spc="-1" dirty="0">
              <a:latin typeface="굴림"/>
            </a:endParaRPr>
          </a:p>
        </p:txBody>
      </p:sp>
      <p:sp>
        <p:nvSpPr>
          <p:cNvPr id="362" name="CustomShape 16"/>
          <p:cNvSpPr/>
          <p:nvPr/>
        </p:nvSpPr>
        <p:spPr>
          <a:xfrm>
            <a:off x="1848526" y="1367609"/>
            <a:ext cx="1290600" cy="1304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스케줄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보고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쪽지함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설문</a:t>
            </a:r>
            <a:endParaRPr lang="en-US" sz="1370" b="0" strike="noStrike" spc="-26" dirty="0">
              <a:solidFill>
                <a:srgbClr val="2D2D31"/>
              </a:solidFill>
              <a:latin typeface="나눔바른고딕"/>
              <a:ea typeface="나눔바른고딕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ko-KR" altLang="en-US" sz="1370" spc="-26" dirty="0">
                <a:solidFill>
                  <a:srgbClr val="2D2D31"/>
                </a:solidFill>
                <a:latin typeface="나눔바른고딕"/>
              </a:rPr>
              <a:t>프로필</a:t>
            </a:r>
            <a:endParaRPr lang="en-US" sz="1370" b="0" strike="noStrike" spc="-1" dirty="0">
              <a:latin typeface="굴림"/>
            </a:endParaRPr>
          </a:p>
        </p:txBody>
      </p:sp>
      <p:sp>
        <p:nvSpPr>
          <p:cNvPr id="363" name="CustomShape 17"/>
          <p:cNvSpPr/>
          <p:nvPr/>
        </p:nvSpPr>
        <p:spPr>
          <a:xfrm>
            <a:off x="3980424" y="5860544"/>
            <a:ext cx="2199218" cy="644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이메일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비밀번호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전송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endParaRPr lang="en-US" sz="1370" b="0" strike="noStrike" spc="-1" dirty="0">
              <a:latin typeface="굴림"/>
            </a:endParaRPr>
          </a:p>
        </p:txBody>
      </p:sp>
      <p:sp>
        <p:nvSpPr>
          <p:cNvPr id="364" name="CustomShape 18"/>
          <p:cNvSpPr/>
          <p:nvPr/>
        </p:nvSpPr>
        <p:spPr>
          <a:xfrm>
            <a:off x="303078" y="4551766"/>
            <a:ext cx="2520000" cy="1037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프로필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사진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등록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사원번호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중복확인</a:t>
            </a:r>
            <a:endParaRPr lang="en-US" sz="1370" b="0" strike="noStrike" spc="-1" dirty="0">
              <a:latin typeface="굴림"/>
            </a:endParaRPr>
          </a:p>
          <a:p>
            <a:pPr marL="101520" indent="-100800">
              <a:lnSpc>
                <a:spcPct val="100000"/>
              </a:lnSpc>
              <a:spcBef>
                <a:spcPts val="510"/>
              </a:spcBef>
              <a:buClr>
                <a:srgbClr val="2D2D31"/>
              </a:buClr>
              <a:buFont typeface="Arial"/>
              <a:buChar char="•"/>
            </a:pP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이메일</a:t>
            </a:r>
            <a:r>
              <a:rPr lang="en-US" sz="1370" b="0" strike="noStrike" spc="-26" dirty="0">
                <a:solidFill>
                  <a:srgbClr val="2D2D31"/>
                </a:solidFill>
                <a:latin typeface="나눔바른고딕"/>
                <a:ea typeface="나눔바른고딕"/>
              </a:rPr>
              <a:t> </a:t>
            </a:r>
            <a:r>
              <a:rPr lang="en-US" sz="1370" b="0" strike="noStrike" spc="-26" dirty="0" err="1">
                <a:solidFill>
                  <a:srgbClr val="2D2D31"/>
                </a:solidFill>
                <a:latin typeface="나눔바른고딕"/>
                <a:ea typeface="나눔바른고딕"/>
              </a:rPr>
              <a:t>인증</a:t>
            </a:r>
            <a:endParaRPr lang="en-US" sz="1370" b="0" strike="noStrike" spc="-1" dirty="0">
              <a:latin typeface="굴림"/>
            </a:endParaRPr>
          </a:p>
        </p:txBody>
      </p:sp>
      <p:sp>
        <p:nvSpPr>
          <p:cNvPr id="20" name="CustomShape 12">
            <a:extLst>
              <a:ext uri="{FF2B5EF4-FFF2-40B4-BE49-F238E27FC236}">
                <a16:creationId xmlns:a16="http://schemas.microsoft.com/office/drawing/2014/main" id="{B5654589-8100-4468-A6FC-E17D02CD8A88}"/>
              </a:ext>
            </a:extLst>
          </p:cNvPr>
          <p:cNvSpPr/>
          <p:nvPr/>
        </p:nvSpPr>
        <p:spPr>
          <a:xfrm rot="10800000">
            <a:off x="3231253" y="4619880"/>
            <a:ext cx="328680" cy="936000"/>
          </a:xfrm>
          <a:prstGeom prst="triangle">
            <a:avLst>
              <a:gd name="adj" fmla="val 50000"/>
            </a:avLst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b="1" strike="noStrike" spc="-1" dirty="0">
                <a:solidFill>
                  <a:srgbClr val="FFFFFF"/>
                </a:solidFill>
                <a:latin typeface="나눔바른고딕"/>
                <a:ea typeface="나눔바른고딕"/>
              </a:rPr>
              <a:t>데이터베이스 테이블</a:t>
            </a:r>
            <a:endParaRPr lang="ko-KR" sz="3600" b="1" strike="noStrike" spc="-1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4D2D6C-E067-41DE-B051-6959A547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57" y="1340501"/>
            <a:ext cx="76295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964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628560" y="236160"/>
            <a:ext cx="7886520" cy="574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6000"/>
          </a:bodyPr>
          <a:lstStyle/>
          <a:p>
            <a:pPr algn="ctr">
              <a:lnSpc>
                <a:spcPct val="90000"/>
              </a:lnSpc>
            </a:pPr>
            <a:r>
              <a:rPr lang="ko-KR" altLang="en-US" sz="3600" b="1" strike="noStrike" spc="-1" dirty="0">
                <a:solidFill>
                  <a:srgbClr val="FFFFFF"/>
                </a:solidFill>
                <a:latin typeface="나눔바른고딕"/>
                <a:ea typeface="나눔바른고딕"/>
              </a:rPr>
              <a:t>데이터베이스 테이블</a:t>
            </a:r>
            <a:endParaRPr lang="ko-KR" sz="3600" b="1" strike="noStrike" spc="-1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576AC6-DC09-44BA-8630-B8EE788DD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4" y="1090670"/>
            <a:ext cx="8261411" cy="54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203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1690</Words>
  <Application>Microsoft Office PowerPoint</Application>
  <PresentationFormat>화면 슬라이드 쇼(4:3)</PresentationFormat>
  <Paragraphs>448</Paragraphs>
  <Slides>48</Slides>
  <Notes>45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4" baseType="lpstr">
      <vt:lpstr>DejaVu Sans (본문)</vt:lpstr>
      <vt:lpstr>HY견고딕</vt:lpstr>
      <vt:lpstr>굴림</vt:lpstr>
      <vt:lpstr>나눔바른고딕</vt:lpstr>
      <vt:lpstr>나눔스퀘어라운드 Regular</vt:lpstr>
      <vt:lpstr>바탕</vt:lpstr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Office Theme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허 성택</cp:lastModifiedBy>
  <cp:revision>151</cp:revision>
  <dcterms:created xsi:type="dcterms:W3CDTF">2016-06-28T09:12:44Z</dcterms:created>
  <dcterms:modified xsi:type="dcterms:W3CDTF">2020-06-19T07:59:28Z</dcterms:modified>
  <cp:version>0906.0100.01</cp:version>
</cp:coreProperties>
</file>